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3"/>
  </p:notesMasterIdLst>
  <p:sldIdLst>
    <p:sldId id="420" r:id="rId3"/>
    <p:sldId id="986" r:id="rId4"/>
    <p:sldId id="1304" r:id="rId5"/>
    <p:sldId id="1316" r:id="rId6"/>
    <p:sldId id="1317" r:id="rId7"/>
    <p:sldId id="1319" r:id="rId8"/>
    <p:sldId id="1318" r:id="rId9"/>
    <p:sldId id="1302" r:id="rId10"/>
    <p:sldId id="295" r:id="rId11"/>
    <p:sldId id="466" r:id="rId12"/>
    <p:sldId id="499" r:id="rId13"/>
    <p:sldId id="1321" r:id="rId14"/>
    <p:sldId id="1322" r:id="rId15"/>
    <p:sldId id="1308" r:id="rId16"/>
    <p:sldId id="1325" r:id="rId17"/>
    <p:sldId id="1324" r:id="rId18"/>
    <p:sldId id="1305" r:id="rId19"/>
    <p:sldId id="511" r:id="rId20"/>
    <p:sldId id="1326" r:id="rId21"/>
    <p:sldId id="1327" r:id="rId22"/>
    <p:sldId id="1328" r:id="rId23"/>
    <p:sldId id="1301" r:id="rId24"/>
    <p:sldId id="1320" r:id="rId25"/>
    <p:sldId id="480" r:id="rId26"/>
    <p:sldId id="1383" r:id="rId27"/>
    <p:sldId id="1384" r:id="rId28"/>
    <p:sldId id="1386" r:id="rId29"/>
    <p:sldId id="1385" r:id="rId30"/>
    <p:sldId id="1382" r:id="rId31"/>
    <p:sldId id="1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500"/>
    <a:srgbClr val="008CE6"/>
    <a:srgbClr val="00B0F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3"/>
    <p:restoredTop sz="87347"/>
  </p:normalViewPr>
  <p:slideViewPr>
    <p:cSldViewPr snapToGrid="0" snapToObjects="1">
      <p:cViewPr varScale="1">
        <p:scale>
          <a:sx n="111" d="100"/>
          <a:sy n="111" d="100"/>
        </p:scale>
        <p:origin x="1600"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3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6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1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6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8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0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2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0 16383,'-61'0'0,"12"0"0,45 0 0,2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0.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8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0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4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8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16383,'88'3'0,"-18"-1"0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2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4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6.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7.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3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8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3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8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2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176 14 16383,'-72'-5'0,"11"1"0,45 2 0,2 1 0,2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9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5.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6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9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0.8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1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6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9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7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170 0 16383,'-67'12'0,"13"-2"0,46-9 0,-11 0 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2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4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1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6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8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7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6.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0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6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9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1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6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0.7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0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3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8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2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4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7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25</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18535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9</a:t>
            </a:fld>
            <a:endParaRPr lang="en-US"/>
          </a:p>
        </p:txBody>
      </p:sp>
    </p:spTree>
    <p:extLst>
      <p:ext uri="{BB962C8B-B14F-4D97-AF65-F5344CB8AC3E}">
        <p14:creationId xmlns:p14="http://schemas.microsoft.com/office/powerpoint/2010/main" val="59504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10</a:t>
            </a:fld>
            <a:endParaRPr lang="en-US"/>
          </a:p>
        </p:txBody>
      </p:sp>
    </p:spTree>
    <p:extLst>
      <p:ext uri="{BB962C8B-B14F-4D97-AF65-F5344CB8AC3E}">
        <p14:creationId xmlns:p14="http://schemas.microsoft.com/office/powerpoint/2010/main" val="23907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240378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12/11/23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12/11/23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12/11/23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90.pn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40.png"/><Relationship Id="rId5" Type="http://schemas.openxmlformats.org/officeDocument/2006/relationships/image" Target="../media/image32.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36.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2.png"/><Relationship Id="rId8" Type="http://schemas.openxmlformats.org/officeDocument/2006/relationships/image" Target="../media/image35.png"/><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17" Type="http://schemas.openxmlformats.org/officeDocument/2006/relationships/image" Target="../media/image103.png"/><Relationship Id="rId671" Type="http://schemas.openxmlformats.org/officeDocument/2006/relationships/customXml" Target="../ink/ink583.xml"/><Relationship Id="rId21" Type="http://schemas.openxmlformats.org/officeDocument/2006/relationships/customXml" Target="../ink/ink13.xml"/><Relationship Id="rId324" Type="http://schemas.openxmlformats.org/officeDocument/2006/relationships/customXml" Target="../ink/ink259.xml"/><Relationship Id="rId531" Type="http://schemas.openxmlformats.org/officeDocument/2006/relationships/customXml" Target="../ink/ink453.xml"/><Relationship Id="rId629" Type="http://schemas.openxmlformats.org/officeDocument/2006/relationships/customXml" Target="../ink/ink543.xml"/><Relationship Id="rId170" Type="http://schemas.openxmlformats.org/officeDocument/2006/relationships/customXml" Target="../ink/ink121.xml"/><Relationship Id="rId268" Type="http://schemas.openxmlformats.org/officeDocument/2006/relationships/customXml" Target="../ink/ink204.xml"/><Relationship Id="rId475" Type="http://schemas.openxmlformats.org/officeDocument/2006/relationships/customXml" Target="../ink/ink400.xml"/><Relationship Id="rId32" Type="http://schemas.openxmlformats.org/officeDocument/2006/relationships/customXml" Target="../ink/ink21.xml"/><Relationship Id="rId128" Type="http://schemas.openxmlformats.org/officeDocument/2006/relationships/image" Target="../media/image108.png"/><Relationship Id="rId335" Type="http://schemas.openxmlformats.org/officeDocument/2006/relationships/customXml" Target="../ink/ink266.xml"/><Relationship Id="rId542" Type="http://schemas.openxmlformats.org/officeDocument/2006/relationships/customXml" Target="../ink/ink464.xml"/><Relationship Id="rId181" Type="http://schemas.openxmlformats.org/officeDocument/2006/relationships/customXml" Target="../ink/ink131.xml"/><Relationship Id="rId402" Type="http://schemas.openxmlformats.org/officeDocument/2006/relationships/customXml" Target="../ink/ink332.xml"/><Relationship Id="rId279" Type="http://schemas.openxmlformats.org/officeDocument/2006/relationships/customXml" Target="../ink/ink214.xml"/><Relationship Id="rId486" Type="http://schemas.openxmlformats.org/officeDocument/2006/relationships/customXml" Target="../ink/ink411.xml"/><Relationship Id="rId43" Type="http://schemas.openxmlformats.org/officeDocument/2006/relationships/customXml" Target="../ink/ink29.xml"/><Relationship Id="rId139" Type="http://schemas.openxmlformats.org/officeDocument/2006/relationships/customXml" Target="../ink/ink99.xml"/><Relationship Id="rId346" Type="http://schemas.openxmlformats.org/officeDocument/2006/relationships/customXml" Target="../ink/ink277.xml"/><Relationship Id="rId553" Type="http://schemas.openxmlformats.org/officeDocument/2006/relationships/image" Target="../media/image149.png"/><Relationship Id="rId192" Type="http://schemas.openxmlformats.org/officeDocument/2006/relationships/image" Target="../media/image123.png"/><Relationship Id="rId206" Type="http://schemas.openxmlformats.org/officeDocument/2006/relationships/customXml" Target="../ink/ink150.xml"/><Relationship Id="rId413" Type="http://schemas.openxmlformats.org/officeDocument/2006/relationships/customXml" Target="../ink/ink343.xml"/><Relationship Id="rId497" Type="http://schemas.openxmlformats.org/officeDocument/2006/relationships/customXml" Target="../ink/ink421.xml"/><Relationship Id="rId620" Type="http://schemas.openxmlformats.org/officeDocument/2006/relationships/customXml" Target="../ink/ink534.xml"/><Relationship Id="rId357" Type="http://schemas.openxmlformats.org/officeDocument/2006/relationships/customXml" Target="../ink/ink287.xml"/><Relationship Id="rId54" Type="http://schemas.openxmlformats.org/officeDocument/2006/relationships/image" Target="../media/image88.png"/><Relationship Id="rId217" Type="http://schemas.openxmlformats.org/officeDocument/2006/relationships/customXml" Target="../ink/ink161.xml"/><Relationship Id="rId564" Type="http://schemas.openxmlformats.org/officeDocument/2006/relationships/customXml" Target="../ink/ink482.xml"/><Relationship Id="rId424" Type="http://schemas.openxmlformats.org/officeDocument/2006/relationships/customXml" Target="../ink/ink354.xml"/><Relationship Id="rId631" Type="http://schemas.openxmlformats.org/officeDocument/2006/relationships/customXml" Target="../ink/ink545.xml"/><Relationship Id="rId270" Type="http://schemas.openxmlformats.org/officeDocument/2006/relationships/customXml" Target="../ink/ink206.xml"/><Relationship Id="rId65" Type="http://schemas.openxmlformats.org/officeDocument/2006/relationships/customXml" Target="../ink/ink44.xml"/><Relationship Id="rId130" Type="http://schemas.openxmlformats.org/officeDocument/2006/relationships/customXml" Target="../ink/ink92.xml"/><Relationship Id="rId368" Type="http://schemas.openxmlformats.org/officeDocument/2006/relationships/customXml" Target="../ink/ink298.xml"/><Relationship Id="rId575" Type="http://schemas.openxmlformats.org/officeDocument/2006/relationships/customXml" Target="../ink/ink491.xml"/><Relationship Id="rId228" Type="http://schemas.openxmlformats.org/officeDocument/2006/relationships/customXml" Target="../ink/ink170.xml"/><Relationship Id="rId435" Type="http://schemas.openxmlformats.org/officeDocument/2006/relationships/customXml" Target="../ink/ink365.xml"/><Relationship Id="rId642" Type="http://schemas.openxmlformats.org/officeDocument/2006/relationships/customXml" Target="../ink/ink555.xml"/><Relationship Id="rId281" Type="http://schemas.openxmlformats.org/officeDocument/2006/relationships/customXml" Target="../ink/ink216.xml"/><Relationship Id="rId502" Type="http://schemas.openxmlformats.org/officeDocument/2006/relationships/customXml" Target="../ink/ink426.xml"/><Relationship Id="rId76" Type="http://schemas.openxmlformats.org/officeDocument/2006/relationships/customXml" Target="../ink/ink51.xml"/><Relationship Id="rId141" Type="http://schemas.openxmlformats.org/officeDocument/2006/relationships/customXml" Target="../ink/ink101.xml"/><Relationship Id="rId379" Type="http://schemas.openxmlformats.org/officeDocument/2006/relationships/customXml" Target="../ink/ink309.xml"/><Relationship Id="rId586" Type="http://schemas.openxmlformats.org/officeDocument/2006/relationships/customXml" Target="../ink/ink502.xml"/><Relationship Id="rId7" Type="http://schemas.openxmlformats.org/officeDocument/2006/relationships/customXml" Target="../ink/ink3.xml"/><Relationship Id="rId239" Type="http://schemas.openxmlformats.org/officeDocument/2006/relationships/customXml" Target="../ink/ink179.xml"/><Relationship Id="rId446" Type="http://schemas.openxmlformats.org/officeDocument/2006/relationships/image" Target="../media/image142.png"/><Relationship Id="rId653" Type="http://schemas.openxmlformats.org/officeDocument/2006/relationships/customXml" Target="../ink/ink565.xml"/><Relationship Id="rId292" Type="http://schemas.openxmlformats.org/officeDocument/2006/relationships/customXml" Target="../ink/ink227.xml"/><Relationship Id="rId306" Type="http://schemas.openxmlformats.org/officeDocument/2006/relationships/customXml" Target="../ink/ink241.xml"/><Relationship Id="rId87" Type="http://schemas.openxmlformats.org/officeDocument/2006/relationships/customXml" Target="../ink/ink59.xml"/><Relationship Id="rId513" Type="http://schemas.openxmlformats.org/officeDocument/2006/relationships/image" Target="../media/image148.png"/><Relationship Id="rId597" Type="http://schemas.openxmlformats.org/officeDocument/2006/relationships/customXml" Target="../ink/ink512.xml"/><Relationship Id="rId152" Type="http://schemas.openxmlformats.org/officeDocument/2006/relationships/image" Target="../media/image113.png"/><Relationship Id="rId457" Type="http://schemas.openxmlformats.org/officeDocument/2006/relationships/image" Target="../media/image143.png"/><Relationship Id="rId664" Type="http://schemas.openxmlformats.org/officeDocument/2006/relationships/customXml" Target="../ink/ink576.xml"/><Relationship Id="rId14" Type="http://schemas.openxmlformats.org/officeDocument/2006/relationships/image" Target="../media/image68.png"/><Relationship Id="rId317" Type="http://schemas.openxmlformats.org/officeDocument/2006/relationships/customXml" Target="../ink/ink252.xml"/><Relationship Id="rId524" Type="http://schemas.openxmlformats.org/officeDocument/2006/relationships/customXml" Target="../ink/ink446.xml"/><Relationship Id="rId98" Type="http://schemas.openxmlformats.org/officeDocument/2006/relationships/customXml" Target="../ink/ink70.xml"/><Relationship Id="rId163" Type="http://schemas.openxmlformats.org/officeDocument/2006/relationships/image" Target="../media/image118.png"/><Relationship Id="rId370" Type="http://schemas.openxmlformats.org/officeDocument/2006/relationships/customXml" Target="../ink/ink300.xml"/><Relationship Id="rId230" Type="http://schemas.openxmlformats.org/officeDocument/2006/relationships/customXml" Target="../ink/ink171.xml"/><Relationship Id="rId468" Type="http://schemas.openxmlformats.org/officeDocument/2006/relationships/customXml" Target="../ink/ink393.xml"/><Relationship Id="rId675" Type="http://schemas.openxmlformats.org/officeDocument/2006/relationships/customXml" Target="../ink/ink587.xml"/><Relationship Id="rId25" Type="http://schemas.openxmlformats.org/officeDocument/2006/relationships/customXml" Target="../ink/ink16.xml"/><Relationship Id="rId328" Type="http://schemas.openxmlformats.org/officeDocument/2006/relationships/customXml" Target="../ink/ink261.xml"/><Relationship Id="rId535" Type="http://schemas.openxmlformats.org/officeDocument/2006/relationships/customXml" Target="../ink/ink457.xml"/><Relationship Id="rId174" Type="http://schemas.openxmlformats.org/officeDocument/2006/relationships/image" Target="../media/image120.png"/><Relationship Id="rId381" Type="http://schemas.openxmlformats.org/officeDocument/2006/relationships/customXml" Target="../ink/ink311.xml"/><Relationship Id="rId602" Type="http://schemas.openxmlformats.org/officeDocument/2006/relationships/customXml" Target="../ink/ink517.xml"/><Relationship Id="rId241" Type="http://schemas.openxmlformats.org/officeDocument/2006/relationships/customXml" Target="../ink/ink181.xml"/><Relationship Id="rId479" Type="http://schemas.openxmlformats.org/officeDocument/2006/relationships/customXml" Target="../ink/ink404.xml"/><Relationship Id="rId36" Type="http://schemas.openxmlformats.org/officeDocument/2006/relationships/customXml" Target="../ink/ink24.xml"/><Relationship Id="rId339" Type="http://schemas.openxmlformats.org/officeDocument/2006/relationships/customXml" Target="../ink/ink270.xml"/><Relationship Id="rId546" Type="http://schemas.openxmlformats.org/officeDocument/2006/relationships/customXml" Target="../ink/ink468.xml"/><Relationship Id="rId101" Type="http://schemas.openxmlformats.org/officeDocument/2006/relationships/image" Target="../media/image99.png"/><Relationship Id="rId185" Type="http://schemas.openxmlformats.org/officeDocument/2006/relationships/customXml" Target="../ink/ink135.xml"/><Relationship Id="rId406" Type="http://schemas.openxmlformats.org/officeDocument/2006/relationships/customXml" Target="../ink/ink336.xml"/><Relationship Id="rId392" Type="http://schemas.openxmlformats.org/officeDocument/2006/relationships/customXml" Target="../ink/ink322.xml"/><Relationship Id="rId613" Type="http://schemas.openxmlformats.org/officeDocument/2006/relationships/customXml" Target="../ink/ink527.xml"/><Relationship Id="rId252" Type="http://schemas.openxmlformats.org/officeDocument/2006/relationships/customXml" Target="../ink/ink190.xml"/><Relationship Id="rId47" Type="http://schemas.openxmlformats.org/officeDocument/2006/relationships/customXml" Target="../ink/ink32.xml"/><Relationship Id="rId112" Type="http://schemas.openxmlformats.org/officeDocument/2006/relationships/customXml" Target="../ink/ink82.xml"/><Relationship Id="rId557" Type="http://schemas.openxmlformats.org/officeDocument/2006/relationships/customXml" Target="../ink/ink477.xml"/><Relationship Id="rId196" Type="http://schemas.openxmlformats.org/officeDocument/2006/relationships/image" Target="../media/image125.png"/><Relationship Id="rId417" Type="http://schemas.openxmlformats.org/officeDocument/2006/relationships/customXml" Target="../ink/ink347.xml"/><Relationship Id="rId624" Type="http://schemas.openxmlformats.org/officeDocument/2006/relationships/customXml" Target="../ink/ink538.xml"/><Relationship Id="rId263" Type="http://schemas.openxmlformats.org/officeDocument/2006/relationships/customXml" Target="../ink/ink200.xml"/><Relationship Id="rId470" Type="http://schemas.openxmlformats.org/officeDocument/2006/relationships/customXml" Target="../ink/ink395.xml"/><Relationship Id="rId58" Type="http://schemas.openxmlformats.org/officeDocument/2006/relationships/customXml" Target="../ink/ink39.xml"/><Relationship Id="rId123" Type="http://schemas.openxmlformats.org/officeDocument/2006/relationships/customXml" Target="../ink/ink88.xml"/><Relationship Id="rId330" Type="http://schemas.openxmlformats.org/officeDocument/2006/relationships/customXml" Target="../ink/ink262.xml"/><Relationship Id="rId568" Type="http://schemas.openxmlformats.org/officeDocument/2006/relationships/customXml" Target="../ink/ink485.xml"/><Relationship Id="rId428" Type="http://schemas.openxmlformats.org/officeDocument/2006/relationships/customXml" Target="../ink/ink358.xml"/><Relationship Id="rId635" Type="http://schemas.openxmlformats.org/officeDocument/2006/relationships/customXml" Target="../ink/ink548.xml"/><Relationship Id="rId274" Type="http://schemas.openxmlformats.org/officeDocument/2006/relationships/customXml" Target="../ink/ink209.xml"/><Relationship Id="rId481" Type="http://schemas.openxmlformats.org/officeDocument/2006/relationships/customXml" Target="../ink/ink406.xml"/><Relationship Id="rId69" Type="http://schemas.openxmlformats.org/officeDocument/2006/relationships/customXml" Target="../ink/ink46.xml"/><Relationship Id="rId134" Type="http://schemas.openxmlformats.org/officeDocument/2006/relationships/customXml" Target="../ink/ink96.xml"/><Relationship Id="rId579" Type="http://schemas.openxmlformats.org/officeDocument/2006/relationships/customXml" Target="../ink/ink495.xml"/><Relationship Id="rId341" Type="http://schemas.openxmlformats.org/officeDocument/2006/relationships/customXml" Target="../ink/ink272.xml"/><Relationship Id="rId439" Type="http://schemas.openxmlformats.org/officeDocument/2006/relationships/image" Target="../media/image141.png"/><Relationship Id="rId646" Type="http://schemas.openxmlformats.org/officeDocument/2006/relationships/customXml" Target="../ink/ink559.xml"/><Relationship Id="rId201" Type="http://schemas.openxmlformats.org/officeDocument/2006/relationships/image" Target="../media/image126.png"/><Relationship Id="rId243" Type="http://schemas.openxmlformats.org/officeDocument/2006/relationships/customXml" Target="../ink/ink183.xml"/><Relationship Id="rId285" Type="http://schemas.openxmlformats.org/officeDocument/2006/relationships/customXml" Target="../ink/ink220.xml"/><Relationship Id="rId450" Type="http://schemas.openxmlformats.org/officeDocument/2006/relationships/customXml" Target="../ink/ink378.xml"/><Relationship Id="rId506" Type="http://schemas.openxmlformats.org/officeDocument/2006/relationships/customXml" Target="../ink/ink430.xml"/><Relationship Id="rId38" Type="http://schemas.openxmlformats.org/officeDocument/2006/relationships/image" Target="../media/image83.png"/><Relationship Id="rId103" Type="http://schemas.openxmlformats.org/officeDocument/2006/relationships/customXml" Target="../ink/ink74.xml"/><Relationship Id="rId310" Type="http://schemas.openxmlformats.org/officeDocument/2006/relationships/customXml" Target="../ink/ink245.xml"/><Relationship Id="rId492" Type="http://schemas.openxmlformats.org/officeDocument/2006/relationships/customXml" Target="../ink/ink417.xml"/><Relationship Id="rId548" Type="http://schemas.openxmlformats.org/officeDocument/2006/relationships/customXml" Target="../ink/ink470.xml"/><Relationship Id="rId91" Type="http://schemas.openxmlformats.org/officeDocument/2006/relationships/customXml" Target="../ink/ink63.xml"/><Relationship Id="rId145" Type="http://schemas.openxmlformats.org/officeDocument/2006/relationships/customXml" Target="../ink/ink104.xml"/><Relationship Id="rId187" Type="http://schemas.openxmlformats.org/officeDocument/2006/relationships/customXml" Target="../ink/ink137.xml"/><Relationship Id="rId352" Type="http://schemas.openxmlformats.org/officeDocument/2006/relationships/customXml" Target="../ink/ink282.xml"/><Relationship Id="rId394" Type="http://schemas.openxmlformats.org/officeDocument/2006/relationships/customXml" Target="../ink/ink324.xml"/><Relationship Id="rId408" Type="http://schemas.openxmlformats.org/officeDocument/2006/relationships/customXml" Target="../ink/ink338.xml"/><Relationship Id="rId615" Type="http://schemas.openxmlformats.org/officeDocument/2006/relationships/customXml" Target="../ink/ink529.xml"/><Relationship Id="rId212" Type="http://schemas.openxmlformats.org/officeDocument/2006/relationships/customXml" Target="../ink/ink156.xml"/><Relationship Id="rId254" Type="http://schemas.openxmlformats.org/officeDocument/2006/relationships/image" Target="../media/image133.png"/><Relationship Id="rId657" Type="http://schemas.openxmlformats.org/officeDocument/2006/relationships/customXml" Target="../ink/ink569.xml"/><Relationship Id="rId49" Type="http://schemas.openxmlformats.org/officeDocument/2006/relationships/customXml" Target="../ink/ink33.xml"/><Relationship Id="rId114" Type="http://schemas.openxmlformats.org/officeDocument/2006/relationships/customXml" Target="../ink/ink83.xml"/><Relationship Id="rId296" Type="http://schemas.openxmlformats.org/officeDocument/2006/relationships/customXml" Target="../ink/ink231.xml"/><Relationship Id="rId461" Type="http://schemas.openxmlformats.org/officeDocument/2006/relationships/image" Target="../media/image144.png"/><Relationship Id="rId517" Type="http://schemas.openxmlformats.org/officeDocument/2006/relationships/customXml" Target="../ink/ink439.xml"/><Relationship Id="rId559" Type="http://schemas.openxmlformats.org/officeDocument/2006/relationships/customXml" Target="../ink/ink479.xml"/><Relationship Id="rId60" Type="http://schemas.openxmlformats.org/officeDocument/2006/relationships/customXml" Target="../ink/ink41.xml"/><Relationship Id="rId156" Type="http://schemas.openxmlformats.org/officeDocument/2006/relationships/customXml" Target="../ink/ink112.xml"/><Relationship Id="rId198" Type="http://schemas.openxmlformats.org/officeDocument/2006/relationships/customXml" Target="../ink/ink143.xml"/><Relationship Id="rId321" Type="http://schemas.openxmlformats.org/officeDocument/2006/relationships/customXml" Target="../ink/ink256.xml"/><Relationship Id="rId363" Type="http://schemas.openxmlformats.org/officeDocument/2006/relationships/customXml" Target="../ink/ink293.xml"/><Relationship Id="rId419" Type="http://schemas.openxmlformats.org/officeDocument/2006/relationships/customXml" Target="../ink/ink349.xml"/><Relationship Id="rId570" Type="http://schemas.openxmlformats.org/officeDocument/2006/relationships/customXml" Target="../ink/ink487.xml"/><Relationship Id="rId626" Type="http://schemas.openxmlformats.org/officeDocument/2006/relationships/customXml" Target="../ink/ink540.xml"/><Relationship Id="rId223" Type="http://schemas.openxmlformats.org/officeDocument/2006/relationships/customXml" Target="../ink/ink166.xml"/><Relationship Id="rId430" Type="http://schemas.openxmlformats.org/officeDocument/2006/relationships/customXml" Target="../ink/ink360.xml"/><Relationship Id="rId668" Type="http://schemas.openxmlformats.org/officeDocument/2006/relationships/customXml" Target="../ink/ink580.xml"/><Relationship Id="rId18" Type="http://schemas.openxmlformats.org/officeDocument/2006/relationships/customXml" Target="../ink/ink11.xml"/><Relationship Id="rId265" Type="http://schemas.openxmlformats.org/officeDocument/2006/relationships/image" Target="../media/image134.png"/><Relationship Id="rId472" Type="http://schemas.openxmlformats.org/officeDocument/2006/relationships/customXml" Target="../ink/ink397.xml"/><Relationship Id="rId528" Type="http://schemas.openxmlformats.org/officeDocument/2006/relationships/customXml" Target="../ink/ink450.xml"/><Relationship Id="rId125" Type="http://schemas.openxmlformats.org/officeDocument/2006/relationships/customXml" Target="../ink/ink89.xml"/><Relationship Id="rId167" Type="http://schemas.openxmlformats.org/officeDocument/2006/relationships/customXml" Target="../ink/ink118.xml"/><Relationship Id="rId332" Type="http://schemas.openxmlformats.org/officeDocument/2006/relationships/customXml" Target="../ink/ink263.xml"/><Relationship Id="rId374" Type="http://schemas.openxmlformats.org/officeDocument/2006/relationships/customXml" Target="../ink/ink304.xml"/><Relationship Id="rId581" Type="http://schemas.openxmlformats.org/officeDocument/2006/relationships/customXml" Target="../ink/ink497.xml"/><Relationship Id="rId71" Type="http://schemas.openxmlformats.org/officeDocument/2006/relationships/customXml" Target="../ink/ink48.xml"/><Relationship Id="rId234" Type="http://schemas.openxmlformats.org/officeDocument/2006/relationships/customXml" Target="../ink/ink174.xml"/><Relationship Id="rId637" Type="http://schemas.openxmlformats.org/officeDocument/2006/relationships/customXml" Target="../ink/ink550.xml"/><Relationship Id="rId2" Type="http://schemas.openxmlformats.org/officeDocument/2006/relationships/image" Target="../media/image64.png"/><Relationship Id="rId29" Type="http://schemas.openxmlformats.org/officeDocument/2006/relationships/customXml" Target="../ink/ink18.xml"/><Relationship Id="rId276" Type="http://schemas.openxmlformats.org/officeDocument/2006/relationships/customXml" Target="../ink/ink211.xml"/><Relationship Id="rId441" Type="http://schemas.openxmlformats.org/officeDocument/2006/relationships/customXml" Target="../ink/ink370.xml"/><Relationship Id="rId483" Type="http://schemas.openxmlformats.org/officeDocument/2006/relationships/customXml" Target="../ink/ink408.xml"/><Relationship Id="rId539" Type="http://schemas.openxmlformats.org/officeDocument/2006/relationships/customXml" Target="../ink/ink461.xml"/><Relationship Id="rId40" Type="http://schemas.openxmlformats.org/officeDocument/2006/relationships/customXml" Target="../ink/ink27.xml"/><Relationship Id="rId136" Type="http://schemas.openxmlformats.org/officeDocument/2006/relationships/customXml" Target="../ink/ink97.xml"/><Relationship Id="rId178" Type="http://schemas.openxmlformats.org/officeDocument/2006/relationships/customXml" Target="../ink/ink128.xml"/><Relationship Id="rId301" Type="http://schemas.openxmlformats.org/officeDocument/2006/relationships/customXml" Target="../ink/ink236.xml"/><Relationship Id="rId343" Type="http://schemas.openxmlformats.org/officeDocument/2006/relationships/customXml" Target="../ink/ink274.xml"/><Relationship Id="rId550" Type="http://schemas.openxmlformats.org/officeDocument/2006/relationships/customXml" Target="../ink/ink472.xml"/><Relationship Id="rId82" Type="http://schemas.openxmlformats.org/officeDocument/2006/relationships/customXml" Target="../ink/ink56.xml"/><Relationship Id="rId203" Type="http://schemas.openxmlformats.org/officeDocument/2006/relationships/customXml" Target="../ink/ink147.xml"/><Relationship Id="rId385" Type="http://schemas.openxmlformats.org/officeDocument/2006/relationships/customXml" Target="../ink/ink315.xml"/><Relationship Id="rId592" Type="http://schemas.openxmlformats.org/officeDocument/2006/relationships/image" Target="../media/image155.png"/><Relationship Id="rId606" Type="http://schemas.openxmlformats.org/officeDocument/2006/relationships/customXml" Target="../ink/ink521.xml"/><Relationship Id="rId648" Type="http://schemas.openxmlformats.org/officeDocument/2006/relationships/customXml" Target="../ink/ink561.xml"/><Relationship Id="rId245" Type="http://schemas.openxmlformats.org/officeDocument/2006/relationships/customXml" Target="../ink/ink185.xml"/><Relationship Id="rId287" Type="http://schemas.openxmlformats.org/officeDocument/2006/relationships/customXml" Target="../ink/ink222.xml"/><Relationship Id="rId410" Type="http://schemas.openxmlformats.org/officeDocument/2006/relationships/customXml" Target="../ink/ink340.xml"/><Relationship Id="rId452" Type="http://schemas.openxmlformats.org/officeDocument/2006/relationships/customXml" Target="../ink/ink380.xml"/><Relationship Id="rId494" Type="http://schemas.openxmlformats.org/officeDocument/2006/relationships/customXml" Target="../ink/ink419.xml"/><Relationship Id="rId508" Type="http://schemas.openxmlformats.org/officeDocument/2006/relationships/image" Target="../media/image147.png"/><Relationship Id="rId105" Type="http://schemas.openxmlformats.org/officeDocument/2006/relationships/customXml" Target="../ink/ink76.xml"/><Relationship Id="rId147" Type="http://schemas.openxmlformats.org/officeDocument/2006/relationships/customXml" Target="../ink/ink105.xml"/><Relationship Id="rId312" Type="http://schemas.openxmlformats.org/officeDocument/2006/relationships/customXml" Target="../ink/ink247.xml"/><Relationship Id="rId354" Type="http://schemas.openxmlformats.org/officeDocument/2006/relationships/customXml" Target="../ink/ink284.xml"/><Relationship Id="rId51" Type="http://schemas.openxmlformats.org/officeDocument/2006/relationships/customXml" Target="../ink/ink34.xml"/><Relationship Id="rId93" Type="http://schemas.openxmlformats.org/officeDocument/2006/relationships/customXml" Target="../ink/ink65.xml"/><Relationship Id="rId189" Type="http://schemas.openxmlformats.org/officeDocument/2006/relationships/customXml" Target="../ink/ink138.xml"/><Relationship Id="rId396" Type="http://schemas.openxmlformats.org/officeDocument/2006/relationships/customXml" Target="../ink/ink326.xml"/><Relationship Id="rId561" Type="http://schemas.openxmlformats.org/officeDocument/2006/relationships/customXml" Target="../ink/ink480.xml"/><Relationship Id="rId617" Type="http://schemas.openxmlformats.org/officeDocument/2006/relationships/customXml" Target="../ink/ink531.xml"/><Relationship Id="rId659" Type="http://schemas.openxmlformats.org/officeDocument/2006/relationships/customXml" Target="../ink/ink571.xml"/><Relationship Id="rId214" Type="http://schemas.openxmlformats.org/officeDocument/2006/relationships/customXml" Target="../ink/ink158.xml"/><Relationship Id="rId256" Type="http://schemas.openxmlformats.org/officeDocument/2006/relationships/customXml" Target="../ink/ink193.xml"/><Relationship Id="rId298" Type="http://schemas.openxmlformats.org/officeDocument/2006/relationships/customXml" Target="../ink/ink233.xml"/><Relationship Id="rId421" Type="http://schemas.openxmlformats.org/officeDocument/2006/relationships/customXml" Target="../ink/ink351.xml"/><Relationship Id="rId463" Type="http://schemas.openxmlformats.org/officeDocument/2006/relationships/customXml" Target="../ink/ink389.xml"/><Relationship Id="rId519" Type="http://schemas.openxmlformats.org/officeDocument/2006/relationships/customXml" Target="../ink/ink441.xml"/><Relationship Id="rId670" Type="http://schemas.openxmlformats.org/officeDocument/2006/relationships/customXml" Target="../ink/ink582.xml"/><Relationship Id="rId116" Type="http://schemas.openxmlformats.org/officeDocument/2006/relationships/customXml" Target="../ink/ink84.xml"/><Relationship Id="rId158" Type="http://schemas.openxmlformats.org/officeDocument/2006/relationships/customXml" Target="../ink/ink113.xml"/><Relationship Id="rId323" Type="http://schemas.openxmlformats.org/officeDocument/2006/relationships/customXml" Target="../ink/ink258.xml"/><Relationship Id="rId530" Type="http://schemas.openxmlformats.org/officeDocument/2006/relationships/customXml" Target="../ink/ink452.xml"/><Relationship Id="rId20" Type="http://schemas.openxmlformats.org/officeDocument/2006/relationships/image" Target="../media/image70.png"/><Relationship Id="rId62" Type="http://schemas.openxmlformats.org/officeDocument/2006/relationships/customXml" Target="../ink/ink42.xml"/><Relationship Id="rId365" Type="http://schemas.openxmlformats.org/officeDocument/2006/relationships/customXml" Target="../ink/ink295.xml"/><Relationship Id="rId572" Type="http://schemas.openxmlformats.org/officeDocument/2006/relationships/customXml" Target="../ink/ink488.xml"/><Relationship Id="rId628" Type="http://schemas.openxmlformats.org/officeDocument/2006/relationships/customXml" Target="../ink/ink542.xml"/><Relationship Id="rId225" Type="http://schemas.openxmlformats.org/officeDocument/2006/relationships/image" Target="../media/image128.png"/><Relationship Id="rId267" Type="http://schemas.openxmlformats.org/officeDocument/2006/relationships/customXml" Target="../ink/ink203.xml"/><Relationship Id="rId432" Type="http://schemas.openxmlformats.org/officeDocument/2006/relationships/customXml" Target="../ink/ink362.xml"/><Relationship Id="rId474" Type="http://schemas.openxmlformats.org/officeDocument/2006/relationships/customXml" Target="../ink/ink399.xml"/><Relationship Id="rId127" Type="http://schemas.openxmlformats.org/officeDocument/2006/relationships/customXml" Target="../ink/ink90.xml"/><Relationship Id="rId31" Type="http://schemas.openxmlformats.org/officeDocument/2006/relationships/customXml" Target="../ink/ink20.xml"/><Relationship Id="rId73" Type="http://schemas.openxmlformats.org/officeDocument/2006/relationships/image" Target="../media/image94.png"/><Relationship Id="rId169" Type="http://schemas.openxmlformats.org/officeDocument/2006/relationships/customXml" Target="../ink/ink120.xml"/><Relationship Id="rId334" Type="http://schemas.openxmlformats.org/officeDocument/2006/relationships/customXml" Target="../ink/ink265.xml"/><Relationship Id="rId376" Type="http://schemas.openxmlformats.org/officeDocument/2006/relationships/customXml" Target="../ink/ink306.xml"/><Relationship Id="rId541" Type="http://schemas.openxmlformats.org/officeDocument/2006/relationships/customXml" Target="../ink/ink463.xml"/><Relationship Id="rId583" Type="http://schemas.openxmlformats.org/officeDocument/2006/relationships/customXml" Target="../ink/ink499.xml"/><Relationship Id="rId639" Type="http://schemas.openxmlformats.org/officeDocument/2006/relationships/customXml" Target="../ink/ink552.xml"/><Relationship Id="rId4" Type="http://schemas.openxmlformats.org/officeDocument/2006/relationships/image" Target="../media/image65.png"/><Relationship Id="rId180" Type="http://schemas.openxmlformats.org/officeDocument/2006/relationships/customXml" Target="../ink/ink130.xml"/><Relationship Id="rId236" Type="http://schemas.openxmlformats.org/officeDocument/2006/relationships/customXml" Target="../ink/ink176.xml"/><Relationship Id="rId278" Type="http://schemas.openxmlformats.org/officeDocument/2006/relationships/customXml" Target="../ink/ink213.xml"/><Relationship Id="rId401" Type="http://schemas.openxmlformats.org/officeDocument/2006/relationships/customXml" Target="../ink/ink331.xml"/><Relationship Id="rId443" Type="http://schemas.openxmlformats.org/officeDocument/2006/relationships/customXml" Target="../ink/ink372.xml"/><Relationship Id="rId650" Type="http://schemas.openxmlformats.org/officeDocument/2006/relationships/customXml" Target="../ink/ink562.xml"/><Relationship Id="rId303" Type="http://schemas.openxmlformats.org/officeDocument/2006/relationships/customXml" Target="../ink/ink238.xml"/><Relationship Id="rId485" Type="http://schemas.openxmlformats.org/officeDocument/2006/relationships/customXml" Target="../ink/ink410.xml"/><Relationship Id="rId42" Type="http://schemas.openxmlformats.org/officeDocument/2006/relationships/customXml" Target="../ink/ink28.xml"/><Relationship Id="rId84" Type="http://schemas.openxmlformats.org/officeDocument/2006/relationships/image" Target="../media/image97.png"/><Relationship Id="rId138" Type="http://schemas.openxmlformats.org/officeDocument/2006/relationships/customXml" Target="../ink/ink98.xml"/><Relationship Id="rId345" Type="http://schemas.openxmlformats.org/officeDocument/2006/relationships/customXml" Target="../ink/ink276.xml"/><Relationship Id="rId387" Type="http://schemas.openxmlformats.org/officeDocument/2006/relationships/customXml" Target="../ink/ink317.xml"/><Relationship Id="rId510" Type="http://schemas.openxmlformats.org/officeDocument/2006/relationships/customXml" Target="../ink/ink433.xml"/><Relationship Id="rId552" Type="http://schemas.openxmlformats.org/officeDocument/2006/relationships/customXml" Target="../ink/ink474.xml"/><Relationship Id="rId594" Type="http://schemas.openxmlformats.org/officeDocument/2006/relationships/customXml" Target="../ink/ink509.xml"/><Relationship Id="rId608" Type="http://schemas.openxmlformats.org/officeDocument/2006/relationships/customXml" Target="../ink/ink522.xml"/><Relationship Id="rId191" Type="http://schemas.openxmlformats.org/officeDocument/2006/relationships/customXml" Target="../ink/ink139.xml"/><Relationship Id="rId205" Type="http://schemas.openxmlformats.org/officeDocument/2006/relationships/customXml" Target="../ink/ink149.xml"/><Relationship Id="rId247" Type="http://schemas.openxmlformats.org/officeDocument/2006/relationships/customXml" Target="../ink/ink187.xml"/><Relationship Id="rId412" Type="http://schemas.openxmlformats.org/officeDocument/2006/relationships/customXml" Target="../ink/ink342.xml"/><Relationship Id="rId107" Type="http://schemas.openxmlformats.org/officeDocument/2006/relationships/customXml" Target="../ink/ink77.xml"/><Relationship Id="rId289" Type="http://schemas.openxmlformats.org/officeDocument/2006/relationships/customXml" Target="../ink/ink224.xml"/><Relationship Id="rId454" Type="http://schemas.openxmlformats.org/officeDocument/2006/relationships/customXml" Target="../ink/ink382.xml"/><Relationship Id="rId496" Type="http://schemas.openxmlformats.org/officeDocument/2006/relationships/image" Target="../media/image146.png"/><Relationship Id="rId661" Type="http://schemas.openxmlformats.org/officeDocument/2006/relationships/customXml" Target="../ink/ink573.xml"/><Relationship Id="rId11" Type="http://schemas.openxmlformats.org/officeDocument/2006/relationships/image" Target="../media/image67.png"/><Relationship Id="rId53" Type="http://schemas.openxmlformats.org/officeDocument/2006/relationships/customXml" Target="../ink/ink36.xml"/><Relationship Id="rId149" Type="http://schemas.openxmlformats.org/officeDocument/2006/relationships/customXml" Target="../ink/ink107.xml"/><Relationship Id="rId314" Type="http://schemas.openxmlformats.org/officeDocument/2006/relationships/customXml" Target="../ink/ink249.xml"/><Relationship Id="rId356" Type="http://schemas.openxmlformats.org/officeDocument/2006/relationships/customXml" Target="../ink/ink286.xml"/><Relationship Id="rId398" Type="http://schemas.openxmlformats.org/officeDocument/2006/relationships/customXml" Target="../ink/ink328.xml"/><Relationship Id="rId521" Type="http://schemas.openxmlformats.org/officeDocument/2006/relationships/customXml" Target="../ink/ink443.xml"/><Relationship Id="rId563" Type="http://schemas.openxmlformats.org/officeDocument/2006/relationships/customXml" Target="../ink/ink481.xml"/><Relationship Id="rId619" Type="http://schemas.openxmlformats.org/officeDocument/2006/relationships/customXml" Target="../ink/ink533.xml"/><Relationship Id="rId95" Type="http://schemas.openxmlformats.org/officeDocument/2006/relationships/customXml" Target="../ink/ink67.xml"/><Relationship Id="rId160" Type="http://schemas.openxmlformats.org/officeDocument/2006/relationships/customXml" Target="../ink/ink114.xml"/><Relationship Id="rId216" Type="http://schemas.openxmlformats.org/officeDocument/2006/relationships/customXml" Target="../ink/ink160.xml"/><Relationship Id="rId423" Type="http://schemas.openxmlformats.org/officeDocument/2006/relationships/customXml" Target="../ink/ink353.xml"/><Relationship Id="rId258" Type="http://schemas.openxmlformats.org/officeDocument/2006/relationships/customXml" Target="../ink/ink195.xml"/><Relationship Id="rId465" Type="http://schemas.openxmlformats.org/officeDocument/2006/relationships/customXml" Target="../ink/ink390.xml"/><Relationship Id="rId630" Type="http://schemas.openxmlformats.org/officeDocument/2006/relationships/customXml" Target="../ink/ink544.xml"/><Relationship Id="rId672" Type="http://schemas.openxmlformats.org/officeDocument/2006/relationships/customXml" Target="../ink/ink584.xml"/><Relationship Id="rId22" Type="http://schemas.openxmlformats.org/officeDocument/2006/relationships/image" Target="../media/image71.png"/><Relationship Id="rId64" Type="http://schemas.openxmlformats.org/officeDocument/2006/relationships/customXml" Target="../ink/ink43.xml"/><Relationship Id="rId118" Type="http://schemas.openxmlformats.org/officeDocument/2006/relationships/customXml" Target="../ink/ink85.xml"/><Relationship Id="rId325" Type="http://schemas.openxmlformats.org/officeDocument/2006/relationships/image" Target="../media/image136.png"/><Relationship Id="rId367" Type="http://schemas.openxmlformats.org/officeDocument/2006/relationships/customXml" Target="../ink/ink297.xml"/><Relationship Id="rId532" Type="http://schemas.openxmlformats.org/officeDocument/2006/relationships/customXml" Target="../ink/ink454.xml"/><Relationship Id="rId574" Type="http://schemas.openxmlformats.org/officeDocument/2006/relationships/customXml" Target="../ink/ink490.xml"/><Relationship Id="rId171" Type="http://schemas.openxmlformats.org/officeDocument/2006/relationships/customXml" Target="../ink/ink122.xml"/><Relationship Id="rId227" Type="http://schemas.openxmlformats.org/officeDocument/2006/relationships/customXml" Target="../ink/ink169.xml"/><Relationship Id="rId269" Type="http://schemas.openxmlformats.org/officeDocument/2006/relationships/customXml" Target="../ink/ink205.xml"/><Relationship Id="rId434" Type="http://schemas.openxmlformats.org/officeDocument/2006/relationships/customXml" Target="../ink/ink364.xml"/><Relationship Id="rId476" Type="http://schemas.openxmlformats.org/officeDocument/2006/relationships/customXml" Target="../ink/ink401.xml"/><Relationship Id="rId641" Type="http://schemas.openxmlformats.org/officeDocument/2006/relationships/customXml" Target="../ink/ink554.xml"/><Relationship Id="rId33" Type="http://schemas.openxmlformats.org/officeDocument/2006/relationships/customXml" Target="../ink/ink22.xml"/><Relationship Id="rId129" Type="http://schemas.openxmlformats.org/officeDocument/2006/relationships/customXml" Target="../ink/ink91.xml"/><Relationship Id="rId280" Type="http://schemas.openxmlformats.org/officeDocument/2006/relationships/customXml" Target="../ink/ink215.xml"/><Relationship Id="rId336" Type="http://schemas.openxmlformats.org/officeDocument/2006/relationships/customXml" Target="../ink/ink267.xml"/><Relationship Id="rId501" Type="http://schemas.openxmlformats.org/officeDocument/2006/relationships/customXml" Target="../ink/ink425.xml"/><Relationship Id="rId543" Type="http://schemas.openxmlformats.org/officeDocument/2006/relationships/customXml" Target="../ink/ink465.xml"/><Relationship Id="rId75" Type="http://schemas.openxmlformats.org/officeDocument/2006/relationships/image" Target="../media/image95.png"/><Relationship Id="rId140" Type="http://schemas.openxmlformats.org/officeDocument/2006/relationships/customXml" Target="../ink/ink100.xml"/><Relationship Id="rId182" Type="http://schemas.openxmlformats.org/officeDocument/2006/relationships/customXml" Target="../ink/ink132.xml"/><Relationship Id="rId378" Type="http://schemas.openxmlformats.org/officeDocument/2006/relationships/customXml" Target="../ink/ink308.xml"/><Relationship Id="rId403" Type="http://schemas.openxmlformats.org/officeDocument/2006/relationships/customXml" Target="../ink/ink333.xml"/><Relationship Id="rId585" Type="http://schemas.openxmlformats.org/officeDocument/2006/relationships/customXml" Target="../ink/ink501.xml"/><Relationship Id="rId6" Type="http://schemas.openxmlformats.org/officeDocument/2006/relationships/image" Target="../media/image66.png"/><Relationship Id="rId238" Type="http://schemas.openxmlformats.org/officeDocument/2006/relationships/customXml" Target="../ink/ink178.xml"/><Relationship Id="rId445" Type="http://schemas.openxmlformats.org/officeDocument/2006/relationships/customXml" Target="../ink/ink374.xml"/><Relationship Id="rId487" Type="http://schemas.openxmlformats.org/officeDocument/2006/relationships/customXml" Target="../ink/ink412.xml"/><Relationship Id="rId610" Type="http://schemas.openxmlformats.org/officeDocument/2006/relationships/customXml" Target="../ink/ink524.xml"/><Relationship Id="rId652" Type="http://schemas.openxmlformats.org/officeDocument/2006/relationships/customXml" Target="../ink/ink564.xml"/><Relationship Id="rId291" Type="http://schemas.openxmlformats.org/officeDocument/2006/relationships/customXml" Target="../ink/ink226.xml"/><Relationship Id="rId305" Type="http://schemas.openxmlformats.org/officeDocument/2006/relationships/customXml" Target="../ink/ink240.xml"/><Relationship Id="rId347" Type="http://schemas.openxmlformats.org/officeDocument/2006/relationships/customXml" Target="../ink/ink278.xml"/><Relationship Id="rId512" Type="http://schemas.openxmlformats.org/officeDocument/2006/relationships/customXml" Target="../ink/ink435.xml"/><Relationship Id="rId44" Type="http://schemas.openxmlformats.org/officeDocument/2006/relationships/image" Target="../media/image85.png"/><Relationship Id="rId86" Type="http://schemas.openxmlformats.org/officeDocument/2006/relationships/image" Target="../media/image98.png"/><Relationship Id="rId151" Type="http://schemas.openxmlformats.org/officeDocument/2006/relationships/customXml" Target="../ink/ink109.xml"/><Relationship Id="rId389" Type="http://schemas.openxmlformats.org/officeDocument/2006/relationships/customXml" Target="../ink/ink319.xml"/><Relationship Id="rId554" Type="http://schemas.openxmlformats.org/officeDocument/2006/relationships/customXml" Target="../ink/ink475.xml"/><Relationship Id="rId596" Type="http://schemas.openxmlformats.org/officeDocument/2006/relationships/customXml" Target="../ink/ink511.xml"/><Relationship Id="rId193" Type="http://schemas.openxmlformats.org/officeDocument/2006/relationships/customXml" Target="../ink/ink140.xml"/><Relationship Id="rId207" Type="http://schemas.openxmlformats.org/officeDocument/2006/relationships/customXml" Target="../ink/ink151.xml"/><Relationship Id="rId249" Type="http://schemas.openxmlformats.org/officeDocument/2006/relationships/customXml" Target="../ink/ink188.xml"/><Relationship Id="rId414" Type="http://schemas.openxmlformats.org/officeDocument/2006/relationships/customXml" Target="../ink/ink344.xml"/><Relationship Id="rId456" Type="http://schemas.openxmlformats.org/officeDocument/2006/relationships/customXml" Target="../ink/ink384.xml"/><Relationship Id="rId498" Type="http://schemas.openxmlformats.org/officeDocument/2006/relationships/customXml" Target="../ink/ink422.xml"/><Relationship Id="rId621" Type="http://schemas.openxmlformats.org/officeDocument/2006/relationships/customXml" Target="../ink/ink535.xml"/><Relationship Id="rId663" Type="http://schemas.openxmlformats.org/officeDocument/2006/relationships/customXml" Target="../ink/ink575.xml"/><Relationship Id="rId13" Type="http://schemas.openxmlformats.org/officeDocument/2006/relationships/customXml" Target="../ink/ink8.xml"/><Relationship Id="rId109" Type="http://schemas.openxmlformats.org/officeDocument/2006/relationships/customXml" Target="../ink/ink79.xml"/><Relationship Id="rId260" Type="http://schemas.openxmlformats.org/officeDocument/2006/relationships/customXml" Target="../ink/ink197.xml"/><Relationship Id="rId316" Type="http://schemas.openxmlformats.org/officeDocument/2006/relationships/customXml" Target="../ink/ink251.xml"/><Relationship Id="rId523" Type="http://schemas.openxmlformats.org/officeDocument/2006/relationships/customXml" Target="../ink/ink445.xml"/><Relationship Id="rId55" Type="http://schemas.openxmlformats.org/officeDocument/2006/relationships/customXml" Target="../ink/ink37.xml"/><Relationship Id="rId97" Type="http://schemas.openxmlformats.org/officeDocument/2006/relationships/customXml" Target="../ink/ink69.xml"/><Relationship Id="rId120" Type="http://schemas.openxmlformats.org/officeDocument/2006/relationships/customXml" Target="../ink/ink86.xml"/><Relationship Id="rId358" Type="http://schemas.openxmlformats.org/officeDocument/2006/relationships/customXml" Target="../ink/ink288.xml"/><Relationship Id="rId565" Type="http://schemas.openxmlformats.org/officeDocument/2006/relationships/image" Target="../media/image153.png"/><Relationship Id="rId162" Type="http://schemas.openxmlformats.org/officeDocument/2006/relationships/customXml" Target="../ink/ink115.xml"/><Relationship Id="rId218" Type="http://schemas.openxmlformats.org/officeDocument/2006/relationships/customXml" Target="../ink/ink162.xml"/><Relationship Id="rId425" Type="http://schemas.openxmlformats.org/officeDocument/2006/relationships/customXml" Target="../ink/ink355.xml"/><Relationship Id="rId467" Type="http://schemas.openxmlformats.org/officeDocument/2006/relationships/customXml" Target="../ink/ink392.xml"/><Relationship Id="rId632" Type="http://schemas.openxmlformats.org/officeDocument/2006/relationships/image" Target="../media/image157.png"/><Relationship Id="rId271" Type="http://schemas.openxmlformats.org/officeDocument/2006/relationships/image" Target="../media/image135.png"/><Relationship Id="rId674" Type="http://schemas.openxmlformats.org/officeDocument/2006/relationships/customXml" Target="../ink/ink586.xml"/><Relationship Id="rId24" Type="http://schemas.openxmlformats.org/officeDocument/2006/relationships/customXml" Target="../ink/ink15.xml"/><Relationship Id="rId66" Type="http://schemas.openxmlformats.org/officeDocument/2006/relationships/image" Target="../media/image92.png"/><Relationship Id="rId131" Type="http://schemas.openxmlformats.org/officeDocument/2006/relationships/customXml" Target="../ink/ink93.xml"/><Relationship Id="rId327" Type="http://schemas.openxmlformats.org/officeDocument/2006/relationships/image" Target="../media/image137.png"/><Relationship Id="rId369" Type="http://schemas.openxmlformats.org/officeDocument/2006/relationships/customXml" Target="../ink/ink299.xml"/><Relationship Id="rId534" Type="http://schemas.openxmlformats.org/officeDocument/2006/relationships/customXml" Target="../ink/ink456.xml"/><Relationship Id="rId576" Type="http://schemas.openxmlformats.org/officeDocument/2006/relationships/customXml" Target="../ink/ink492.xml"/><Relationship Id="rId173" Type="http://schemas.openxmlformats.org/officeDocument/2006/relationships/customXml" Target="../ink/ink124.xml"/><Relationship Id="rId229" Type="http://schemas.openxmlformats.org/officeDocument/2006/relationships/image" Target="../media/image129.png"/><Relationship Id="rId380" Type="http://schemas.openxmlformats.org/officeDocument/2006/relationships/customXml" Target="../ink/ink310.xml"/><Relationship Id="rId436" Type="http://schemas.openxmlformats.org/officeDocument/2006/relationships/customXml" Target="../ink/ink366.xml"/><Relationship Id="rId601" Type="http://schemas.openxmlformats.org/officeDocument/2006/relationships/customXml" Target="../ink/ink516.xml"/><Relationship Id="rId643" Type="http://schemas.openxmlformats.org/officeDocument/2006/relationships/customXml" Target="../ink/ink556.xml"/><Relationship Id="rId240" Type="http://schemas.openxmlformats.org/officeDocument/2006/relationships/customXml" Target="../ink/ink180.xml"/><Relationship Id="rId478" Type="http://schemas.openxmlformats.org/officeDocument/2006/relationships/customXml" Target="../ink/ink403.xml"/><Relationship Id="rId35" Type="http://schemas.openxmlformats.org/officeDocument/2006/relationships/image" Target="../media/image74.png"/><Relationship Id="rId77" Type="http://schemas.openxmlformats.org/officeDocument/2006/relationships/customXml" Target="../ink/ink52.xml"/><Relationship Id="rId100" Type="http://schemas.openxmlformats.org/officeDocument/2006/relationships/customXml" Target="../ink/ink72.xml"/><Relationship Id="rId282" Type="http://schemas.openxmlformats.org/officeDocument/2006/relationships/customXml" Target="../ink/ink217.xml"/><Relationship Id="rId338" Type="http://schemas.openxmlformats.org/officeDocument/2006/relationships/customXml" Target="../ink/ink269.xml"/><Relationship Id="rId503" Type="http://schemas.openxmlformats.org/officeDocument/2006/relationships/customXml" Target="../ink/ink427.xml"/><Relationship Id="rId545" Type="http://schemas.openxmlformats.org/officeDocument/2006/relationships/customXml" Target="../ink/ink467.xml"/><Relationship Id="rId587" Type="http://schemas.openxmlformats.org/officeDocument/2006/relationships/customXml" Target="../ink/ink503.xml"/><Relationship Id="rId8" Type="http://schemas.openxmlformats.org/officeDocument/2006/relationships/customXml" Target="../ink/ink4.xml"/><Relationship Id="rId142" Type="http://schemas.openxmlformats.org/officeDocument/2006/relationships/customXml" Target="../ink/ink102.xml"/><Relationship Id="rId184" Type="http://schemas.openxmlformats.org/officeDocument/2006/relationships/customXml" Target="../ink/ink134.xml"/><Relationship Id="rId391" Type="http://schemas.openxmlformats.org/officeDocument/2006/relationships/customXml" Target="../ink/ink321.xml"/><Relationship Id="rId405" Type="http://schemas.openxmlformats.org/officeDocument/2006/relationships/customXml" Target="../ink/ink335.xml"/><Relationship Id="rId447" Type="http://schemas.openxmlformats.org/officeDocument/2006/relationships/customXml" Target="../ink/ink375.xml"/><Relationship Id="rId612" Type="http://schemas.openxmlformats.org/officeDocument/2006/relationships/customXml" Target="../ink/ink526.xml"/><Relationship Id="rId251" Type="http://schemas.openxmlformats.org/officeDocument/2006/relationships/image" Target="../media/image132.png"/><Relationship Id="rId489" Type="http://schemas.openxmlformats.org/officeDocument/2006/relationships/customXml" Target="../ink/ink414.xml"/><Relationship Id="rId654" Type="http://schemas.openxmlformats.org/officeDocument/2006/relationships/customXml" Target="../ink/ink566.xml"/><Relationship Id="rId46" Type="http://schemas.openxmlformats.org/officeDocument/2006/relationships/customXml" Target="../ink/ink31.xml"/><Relationship Id="rId293" Type="http://schemas.openxmlformats.org/officeDocument/2006/relationships/customXml" Target="../ink/ink228.xml"/><Relationship Id="rId307" Type="http://schemas.openxmlformats.org/officeDocument/2006/relationships/customXml" Target="../ink/ink242.xml"/><Relationship Id="rId349" Type="http://schemas.openxmlformats.org/officeDocument/2006/relationships/customXml" Target="../ink/ink280.xml"/><Relationship Id="rId514" Type="http://schemas.openxmlformats.org/officeDocument/2006/relationships/customXml" Target="../ink/ink436.xml"/><Relationship Id="rId556" Type="http://schemas.openxmlformats.org/officeDocument/2006/relationships/image" Target="../media/image150.png"/><Relationship Id="rId88" Type="http://schemas.openxmlformats.org/officeDocument/2006/relationships/customXml" Target="../ink/ink60.xml"/><Relationship Id="rId111" Type="http://schemas.openxmlformats.org/officeDocument/2006/relationships/customXml" Target="../ink/ink81.xml"/><Relationship Id="rId153" Type="http://schemas.openxmlformats.org/officeDocument/2006/relationships/customXml" Target="../ink/ink110.xml"/><Relationship Id="rId195" Type="http://schemas.openxmlformats.org/officeDocument/2006/relationships/customXml" Target="../ink/ink141.xml"/><Relationship Id="rId209" Type="http://schemas.openxmlformats.org/officeDocument/2006/relationships/customXml" Target="../ink/ink153.xml"/><Relationship Id="rId360" Type="http://schemas.openxmlformats.org/officeDocument/2006/relationships/customXml" Target="../ink/ink290.xml"/><Relationship Id="rId416" Type="http://schemas.openxmlformats.org/officeDocument/2006/relationships/customXml" Target="../ink/ink346.xml"/><Relationship Id="rId598" Type="http://schemas.openxmlformats.org/officeDocument/2006/relationships/customXml" Target="../ink/ink513.xml"/><Relationship Id="rId220" Type="http://schemas.openxmlformats.org/officeDocument/2006/relationships/image" Target="../media/image127.png"/><Relationship Id="rId458" Type="http://schemas.openxmlformats.org/officeDocument/2006/relationships/customXml" Target="../ink/ink385.xml"/><Relationship Id="rId623" Type="http://schemas.openxmlformats.org/officeDocument/2006/relationships/customXml" Target="../ink/ink537.xml"/><Relationship Id="rId665" Type="http://schemas.openxmlformats.org/officeDocument/2006/relationships/customXml" Target="../ink/ink577.xml"/><Relationship Id="rId15" Type="http://schemas.openxmlformats.org/officeDocument/2006/relationships/customXml" Target="../ink/ink9.xml"/><Relationship Id="rId57" Type="http://schemas.openxmlformats.org/officeDocument/2006/relationships/image" Target="../media/image89.png"/><Relationship Id="rId262" Type="http://schemas.openxmlformats.org/officeDocument/2006/relationships/customXml" Target="../ink/ink199.xml"/><Relationship Id="rId318" Type="http://schemas.openxmlformats.org/officeDocument/2006/relationships/customXml" Target="../ink/ink253.xml"/><Relationship Id="rId525" Type="http://schemas.openxmlformats.org/officeDocument/2006/relationships/customXml" Target="../ink/ink447.xml"/><Relationship Id="rId567" Type="http://schemas.openxmlformats.org/officeDocument/2006/relationships/customXml" Target="../ink/ink484.xml"/><Relationship Id="rId99" Type="http://schemas.openxmlformats.org/officeDocument/2006/relationships/customXml" Target="../ink/ink71.xml"/><Relationship Id="rId122" Type="http://schemas.openxmlformats.org/officeDocument/2006/relationships/image" Target="../media/image105.png"/><Relationship Id="rId164" Type="http://schemas.openxmlformats.org/officeDocument/2006/relationships/customXml" Target="../ink/ink116.xml"/><Relationship Id="rId371" Type="http://schemas.openxmlformats.org/officeDocument/2006/relationships/customXml" Target="../ink/ink301.xml"/><Relationship Id="rId427" Type="http://schemas.openxmlformats.org/officeDocument/2006/relationships/customXml" Target="../ink/ink357.xml"/><Relationship Id="rId469" Type="http://schemas.openxmlformats.org/officeDocument/2006/relationships/customXml" Target="../ink/ink394.xml"/><Relationship Id="rId634" Type="http://schemas.openxmlformats.org/officeDocument/2006/relationships/customXml" Target="../ink/ink547.xml"/><Relationship Id="rId676" Type="http://schemas.openxmlformats.org/officeDocument/2006/relationships/image" Target="../media/image12.png"/><Relationship Id="rId26" Type="http://schemas.openxmlformats.org/officeDocument/2006/relationships/image" Target="../media/image72.png"/><Relationship Id="rId231" Type="http://schemas.openxmlformats.org/officeDocument/2006/relationships/image" Target="../media/image130.png"/><Relationship Id="rId273" Type="http://schemas.openxmlformats.org/officeDocument/2006/relationships/customXml" Target="../ink/ink208.xml"/><Relationship Id="rId329" Type="http://schemas.openxmlformats.org/officeDocument/2006/relationships/image" Target="../media/image138.png"/><Relationship Id="rId480" Type="http://schemas.openxmlformats.org/officeDocument/2006/relationships/customXml" Target="../ink/ink405.xml"/><Relationship Id="rId536" Type="http://schemas.openxmlformats.org/officeDocument/2006/relationships/customXml" Target="../ink/ink458.xml"/><Relationship Id="rId68" Type="http://schemas.openxmlformats.org/officeDocument/2006/relationships/image" Target="../media/image93.png"/><Relationship Id="rId133" Type="http://schemas.openxmlformats.org/officeDocument/2006/relationships/customXml" Target="../ink/ink95.xml"/><Relationship Id="rId175" Type="http://schemas.openxmlformats.org/officeDocument/2006/relationships/customXml" Target="../ink/ink125.xml"/><Relationship Id="rId340" Type="http://schemas.openxmlformats.org/officeDocument/2006/relationships/customXml" Target="../ink/ink271.xml"/><Relationship Id="rId578" Type="http://schemas.openxmlformats.org/officeDocument/2006/relationships/customXml" Target="../ink/ink494.xml"/><Relationship Id="rId200" Type="http://schemas.openxmlformats.org/officeDocument/2006/relationships/customXml" Target="../ink/ink145.xml"/><Relationship Id="rId382" Type="http://schemas.openxmlformats.org/officeDocument/2006/relationships/customXml" Target="../ink/ink312.xml"/><Relationship Id="rId438" Type="http://schemas.openxmlformats.org/officeDocument/2006/relationships/customXml" Target="../ink/ink368.xml"/><Relationship Id="rId603" Type="http://schemas.openxmlformats.org/officeDocument/2006/relationships/customXml" Target="../ink/ink518.xml"/><Relationship Id="rId645" Type="http://schemas.openxmlformats.org/officeDocument/2006/relationships/customXml" Target="../ink/ink558.xml"/><Relationship Id="rId242" Type="http://schemas.openxmlformats.org/officeDocument/2006/relationships/customXml" Target="../ink/ink182.xml"/><Relationship Id="rId284" Type="http://schemas.openxmlformats.org/officeDocument/2006/relationships/customXml" Target="../ink/ink219.xml"/><Relationship Id="rId491" Type="http://schemas.openxmlformats.org/officeDocument/2006/relationships/customXml" Target="../ink/ink416.xml"/><Relationship Id="rId505" Type="http://schemas.openxmlformats.org/officeDocument/2006/relationships/customXml" Target="../ink/ink429.xml"/><Relationship Id="rId37" Type="http://schemas.openxmlformats.org/officeDocument/2006/relationships/customXml" Target="../ink/ink25.xml"/><Relationship Id="rId79" Type="http://schemas.openxmlformats.org/officeDocument/2006/relationships/customXml" Target="../ink/ink54.xml"/><Relationship Id="rId102" Type="http://schemas.openxmlformats.org/officeDocument/2006/relationships/customXml" Target="../ink/ink73.xml"/><Relationship Id="rId144" Type="http://schemas.openxmlformats.org/officeDocument/2006/relationships/customXml" Target="../ink/ink103.xml"/><Relationship Id="rId547" Type="http://schemas.openxmlformats.org/officeDocument/2006/relationships/customXml" Target="../ink/ink469.xml"/><Relationship Id="rId589" Type="http://schemas.openxmlformats.org/officeDocument/2006/relationships/customXml" Target="../ink/ink505.xml"/><Relationship Id="rId90" Type="http://schemas.openxmlformats.org/officeDocument/2006/relationships/customXml" Target="../ink/ink62.xml"/><Relationship Id="rId186" Type="http://schemas.openxmlformats.org/officeDocument/2006/relationships/customXml" Target="../ink/ink136.xml"/><Relationship Id="rId351" Type="http://schemas.openxmlformats.org/officeDocument/2006/relationships/customXml" Target="../ink/ink281.xml"/><Relationship Id="rId393" Type="http://schemas.openxmlformats.org/officeDocument/2006/relationships/customXml" Target="../ink/ink323.xml"/><Relationship Id="rId407" Type="http://schemas.openxmlformats.org/officeDocument/2006/relationships/customXml" Target="../ink/ink337.xml"/><Relationship Id="rId449" Type="http://schemas.openxmlformats.org/officeDocument/2006/relationships/customXml" Target="../ink/ink377.xml"/><Relationship Id="rId614" Type="http://schemas.openxmlformats.org/officeDocument/2006/relationships/customXml" Target="../ink/ink528.xml"/><Relationship Id="rId656" Type="http://schemas.openxmlformats.org/officeDocument/2006/relationships/customXml" Target="../ink/ink568.xml"/><Relationship Id="rId211" Type="http://schemas.openxmlformats.org/officeDocument/2006/relationships/customXml" Target="../ink/ink155.xml"/><Relationship Id="rId253" Type="http://schemas.openxmlformats.org/officeDocument/2006/relationships/customXml" Target="../ink/ink191.xml"/><Relationship Id="rId295" Type="http://schemas.openxmlformats.org/officeDocument/2006/relationships/customXml" Target="../ink/ink230.xml"/><Relationship Id="rId309" Type="http://schemas.openxmlformats.org/officeDocument/2006/relationships/customXml" Target="../ink/ink244.xml"/><Relationship Id="rId460" Type="http://schemas.openxmlformats.org/officeDocument/2006/relationships/customXml" Target="../ink/ink387.xml"/><Relationship Id="rId516" Type="http://schemas.openxmlformats.org/officeDocument/2006/relationships/customXml" Target="../ink/ink438.xml"/><Relationship Id="rId48" Type="http://schemas.openxmlformats.org/officeDocument/2006/relationships/image" Target="../media/image86.png"/><Relationship Id="rId113" Type="http://schemas.openxmlformats.org/officeDocument/2006/relationships/image" Target="../media/image101.png"/><Relationship Id="rId320" Type="http://schemas.openxmlformats.org/officeDocument/2006/relationships/customXml" Target="../ink/ink255.xml"/><Relationship Id="rId558" Type="http://schemas.openxmlformats.org/officeDocument/2006/relationships/customXml" Target="../ink/ink478.xml"/><Relationship Id="rId155" Type="http://schemas.openxmlformats.org/officeDocument/2006/relationships/customXml" Target="../ink/ink111.xml"/><Relationship Id="rId197" Type="http://schemas.openxmlformats.org/officeDocument/2006/relationships/customXml" Target="../ink/ink142.xml"/><Relationship Id="rId362" Type="http://schemas.openxmlformats.org/officeDocument/2006/relationships/customXml" Target="../ink/ink292.xml"/><Relationship Id="rId418" Type="http://schemas.openxmlformats.org/officeDocument/2006/relationships/customXml" Target="../ink/ink348.xml"/><Relationship Id="rId625" Type="http://schemas.openxmlformats.org/officeDocument/2006/relationships/customXml" Target="../ink/ink539.xml"/><Relationship Id="rId222" Type="http://schemas.openxmlformats.org/officeDocument/2006/relationships/customXml" Target="../ink/ink165.xml"/><Relationship Id="rId264" Type="http://schemas.openxmlformats.org/officeDocument/2006/relationships/customXml" Target="../ink/ink201.xml"/><Relationship Id="rId471" Type="http://schemas.openxmlformats.org/officeDocument/2006/relationships/customXml" Target="../ink/ink396.xml"/><Relationship Id="rId667" Type="http://schemas.openxmlformats.org/officeDocument/2006/relationships/customXml" Target="../ink/ink579.xml"/><Relationship Id="rId17" Type="http://schemas.openxmlformats.org/officeDocument/2006/relationships/image" Target="../media/image69.png"/><Relationship Id="rId59" Type="http://schemas.openxmlformats.org/officeDocument/2006/relationships/customXml" Target="../ink/ink40.xml"/><Relationship Id="rId124" Type="http://schemas.openxmlformats.org/officeDocument/2006/relationships/image" Target="../media/image106.png"/><Relationship Id="rId527" Type="http://schemas.openxmlformats.org/officeDocument/2006/relationships/customXml" Target="../ink/ink449.xml"/><Relationship Id="rId569" Type="http://schemas.openxmlformats.org/officeDocument/2006/relationships/customXml" Target="../ink/ink486.xml"/><Relationship Id="rId70" Type="http://schemas.openxmlformats.org/officeDocument/2006/relationships/customXml" Target="../ink/ink47.xml"/><Relationship Id="rId166" Type="http://schemas.openxmlformats.org/officeDocument/2006/relationships/customXml" Target="../ink/ink117.xml"/><Relationship Id="rId331" Type="http://schemas.openxmlformats.org/officeDocument/2006/relationships/image" Target="../media/image139.png"/><Relationship Id="rId373" Type="http://schemas.openxmlformats.org/officeDocument/2006/relationships/customXml" Target="../ink/ink303.xml"/><Relationship Id="rId429" Type="http://schemas.openxmlformats.org/officeDocument/2006/relationships/customXml" Target="../ink/ink359.xml"/><Relationship Id="rId580" Type="http://schemas.openxmlformats.org/officeDocument/2006/relationships/customXml" Target="../ink/ink496.xml"/><Relationship Id="rId636" Type="http://schemas.openxmlformats.org/officeDocument/2006/relationships/customXml" Target="../ink/ink549.xml"/><Relationship Id="rId1" Type="http://schemas.openxmlformats.org/officeDocument/2006/relationships/slideLayout" Target="../slideLayouts/slideLayout20.xml"/><Relationship Id="rId233" Type="http://schemas.openxmlformats.org/officeDocument/2006/relationships/customXml" Target="../ink/ink173.xml"/><Relationship Id="rId440" Type="http://schemas.openxmlformats.org/officeDocument/2006/relationships/customXml" Target="../ink/ink369.xml"/><Relationship Id="rId28" Type="http://schemas.openxmlformats.org/officeDocument/2006/relationships/image" Target="../media/image73.png"/><Relationship Id="rId275" Type="http://schemas.openxmlformats.org/officeDocument/2006/relationships/customXml" Target="../ink/ink210.xml"/><Relationship Id="rId300" Type="http://schemas.openxmlformats.org/officeDocument/2006/relationships/customXml" Target="../ink/ink235.xml"/><Relationship Id="rId482" Type="http://schemas.openxmlformats.org/officeDocument/2006/relationships/customXml" Target="../ink/ink407.xml"/><Relationship Id="rId538" Type="http://schemas.openxmlformats.org/officeDocument/2006/relationships/customXml" Target="../ink/ink460.xml"/><Relationship Id="rId81" Type="http://schemas.openxmlformats.org/officeDocument/2006/relationships/customXml" Target="../ink/ink55.xml"/><Relationship Id="rId135" Type="http://schemas.openxmlformats.org/officeDocument/2006/relationships/image" Target="../media/image109.png"/><Relationship Id="rId177" Type="http://schemas.openxmlformats.org/officeDocument/2006/relationships/customXml" Target="../ink/ink127.xml"/><Relationship Id="rId342" Type="http://schemas.openxmlformats.org/officeDocument/2006/relationships/customXml" Target="../ink/ink273.xml"/><Relationship Id="rId384" Type="http://schemas.openxmlformats.org/officeDocument/2006/relationships/customXml" Target="../ink/ink314.xml"/><Relationship Id="rId591" Type="http://schemas.openxmlformats.org/officeDocument/2006/relationships/customXml" Target="../ink/ink507.xml"/><Relationship Id="rId605" Type="http://schemas.openxmlformats.org/officeDocument/2006/relationships/customXml" Target="../ink/ink520.xml"/><Relationship Id="rId202" Type="http://schemas.openxmlformats.org/officeDocument/2006/relationships/customXml" Target="../ink/ink146.xml"/><Relationship Id="rId244" Type="http://schemas.openxmlformats.org/officeDocument/2006/relationships/customXml" Target="../ink/ink184.xml"/><Relationship Id="rId647" Type="http://schemas.openxmlformats.org/officeDocument/2006/relationships/customXml" Target="../ink/ink560.xml"/><Relationship Id="rId39" Type="http://schemas.openxmlformats.org/officeDocument/2006/relationships/customXml" Target="../ink/ink26.xml"/><Relationship Id="rId286" Type="http://schemas.openxmlformats.org/officeDocument/2006/relationships/customXml" Target="../ink/ink221.xml"/><Relationship Id="rId451" Type="http://schemas.openxmlformats.org/officeDocument/2006/relationships/customXml" Target="../ink/ink379.xml"/><Relationship Id="rId493" Type="http://schemas.openxmlformats.org/officeDocument/2006/relationships/customXml" Target="../ink/ink418.xml"/><Relationship Id="rId507" Type="http://schemas.openxmlformats.org/officeDocument/2006/relationships/customXml" Target="../ink/ink431.xml"/><Relationship Id="rId549" Type="http://schemas.openxmlformats.org/officeDocument/2006/relationships/customXml" Target="../ink/ink471.xml"/><Relationship Id="rId50" Type="http://schemas.openxmlformats.org/officeDocument/2006/relationships/image" Target="../media/image87.png"/><Relationship Id="rId104" Type="http://schemas.openxmlformats.org/officeDocument/2006/relationships/customXml" Target="../ink/ink75.xml"/><Relationship Id="rId146" Type="http://schemas.openxmlformats.org/officeDocument/2006/relationships/image" Target="../media/image112.png"/><Relationship Id="rId188" Type="http://schemas.openxmlformats.org/officeDocument/2006/relationships/image" Target="../media/image121.png"/><Relationship Id="rId311" Type="http://schemas.openxmlformats.org/officeDocument/2006/relationships/customXml" Target="../ink/ink246.xml"/><Relationship Id="rId353" Type="http://schemas.openxmlformats.org/officeDocument/2006/relationships/customXml" Target="../ink/ink283.xml"/><Relationship Id="rId395" Type="http://schemas.openxmlformats.org/officeDocument/2006/relationships/customXml" Target="../ink/ink325.xml"/><Relationship Id="rId409" Type="http://schemas.openxmlformats.org/officeDocument/2006/relationships/customXml" Target="../ink/ink339.xml"/><Relationship Id="rId560" Type="http://schemas.openxmlformats.org/officeDocument/2006/relationships/image" Target="../media/image151.png"/><Relationship Id="rId92" Type="http://schemas.openxmlformats.org/officeDocument/2006/relationships/customXml" Target="../ink/ink64.xml"/><Relationship Id="rId213" Type="http://schemas.openxmlformats.org/officeDocument/2006/relationships/customXml" Target="../ink/ink157.xml"/><Relationship Id="rId420" Type="http://schemas.openxmlformats.org/officeDocument/2006/relationships/customXml" Target="../ink/ink350.xml"/><Relationship Id="rId616" Type="http://schemas.openxmlformats.org/officeDocument/2006/relationships/customXml" Target="../ink/ink530.xml"/><Relationship Id="rId658" Type="http://schemas.openxmlformats.org/officeDocument/2006/relationships/customXml" Target="../ink/ink570.xml"/><Relationship Id="rId255" Type="http://schemas.openxmlformats.org/officeDocument/2006/relationships/customXml" Target="../ink/ink192.xml"/><Relationship Id="rId297" Type="http://schemas.openxmlformats.org/officeDocument/2006/relationships/customXml" Target="../ink/ink232.xml"/><Relationship Id="rId462" Type="http://schemas.openxmlformats.org/officeDocument/2006/relationships/customXml" Target="../ink/ink388.xml"/><Relationship Id="rId518" Type="http://schemas.openxmlformats.org/officeDocument/2006/relationships/customXml" Target="../ink/ink440.xml"/><Relationship Id="rId115" Type="http://schemas.openxmlformats.org/officeDocument/2006/relationships/image" Target="../media/image102.png"/><Relationship Id="rId157" Type="http://schemas.openxmlformats.org/officeDocument/2006/relationships/image" Target="../media/image115.png"/><Relationship Id="rId322" Type="http://schemas.openxmlformats.org/officeDocument/2006/relationships/customXml" Target="../ink/ink257.xml"/><Relationship Id="rId364" Type="http://schemas.openxmlformats.org/officeDocument/2006/relationships/customXml" Target="../ink/ink294.xml"/><Relationship Id="rId61" Type="http://schemas.openxmlformats.org/officeDocument/2006/relationships/image" Target="../media/image90.png"/><Relationship Id="rId199" Type="http://schemas.openxmlformats.org/officeDocument/2006/relationships/customXml" Target="../ink/ink144.xml"/><Relationship Id="rId571" Type="http://schemas.openxmlformats.org/officeDocument/2006/relationships/image" Target="../media/image154.png"/><Relationship Id="rId627" Type="http://schemas.openxmlformats.org/officeDocument/2006/relationships/customXml" Target="../ink/ink541.xml"/><Relationship Id="rId669" Type="http://schemas.openxmlformats.org/officeDocument/2006/relationships/customXml" Target="../ink/ink581.xml"/><Relationship Id="rId19" Type="http://schemas.openxmlformats.org/officeDocument/2006/relationships/customXml" Target="../ink/ink12.xml"/><Relationship Id="rId224" Type="http://schemas.openxmlformats.org/officeDocument/2006/relationships/customXml" Target="../ink/ink167.xml"/><Relationship Id="rId266" Type="http://schemas.openxmlformats.org/officeDocument/2006/relationships/customXml" Target="../ink/ink202.xml"/><Relationship Id="rId431" Type="http://schemas.openxmlformats.org/officeDocument/2006/relationships/customXml" Target="../ink/ink361.xml"/><Relationship Id="rId473" Type="http://schemas.openxmlformats.org/officeDocument/2006/relationships/customXml" Target="../ink/ink398.xml"/><Relationship Id="rId529" Type="http://schemas.openxmlformats.org/officeDocument/2006/relationships/customXml" Target="../ink/ink451.xml"/><Relationship Id="rId30" Type="http://schemas.openxmlformats.org/officeDocument/2006/relationships/customXml" Target="../ink/ink19.xml"/><Relationship Id="rId126" Type="http://schemas.openxmlformats.org/officeDocument/2006/relationships/image" Target="../media/image107.png"/><Relationship Id="rId168" Type="http://schemas.openxmlformats.org/officeDocument/2006/relationships/customXml" Target="../ink/ink119.xml"/><Relationship Id="rId333" Type="http://schemas.openxmlformats.org/officeDocument/2006/relationships/customXml" Target="../ink/ink264.xml"/><Relationship Id="rId540" Type="http://schemas.openxmlformats.org/officeDocument/2006/relationships/customXml" Target="../ink/ink462.xml"/><Relationship Id="rId72" Type="http://schemas.openxmlformats.org/officeDocument/2006/relationships/customXml" Target="../ink/ink49.xml"/><Relationship Id="rId375" Type="http://schemas.openxmlformats.org/officeDocument/2006/relationships/customXml" Target="../ink/ink305.xml"/><Relationship Id="rId582" Type="http://schemas.openxmlformats.org/officeDocument/2006/relationships/customXml" Target="../ink/ink498.xml"/><Relationship Id="rId638" Type="http://schemas.openxmlformats.org/officeDocument/2006/relationships/customXml" Target="../ink/ink551.xml"/><Relationship Id="rId3" Type="http://schemas.openxmlformats.org/officeDocument/2006/relationships/customXml" Target="../ink/ink1.xml"/><Relationship Id="rId235" Type="http://schemas.openxmlformats.org/officeDocument/2006/relationships/customXml" Target="../ink/ink175.xml"/><Relationship Id="rId277" Type="http://schemas.openxmlformats.org/officeDocument/2006/relationships/customXml" Target="../ink/ink212.xml"/><Relationship Id="rId400" Type="http://schemas.openxmlformats.org/officeDocument/2006/relationships/customXml" Target="../ink/ink330.xml"/><Relationship Id="rId442" Type="http://schemas.openxmlformats.org/officeDocument/2006/relationships/customXml" Target="../ink/ink371.xml"/><Relationship Id="rId484" Type="http://schemas.openxmlformats.org/officeDocument/2006/relationships/customXml" Target="../ink/ink409.xml"/><Relationship Id="rId137" Type="http://schemas.openxmlformats.org/officeDocument/2006/relationships/image" Target="../media/image110.png"/><Relationship Id="rId302" Type="http://schemas.openxmlformats.org/officeDocument/2006/relationships/customXml" Target="../ink/ink237.xml"/><Relationship Id="rId344" Type="http://schemas.openxmlformats.org/officeDocument/2006/relationships/customXml" Target="../ink/ink275.xml"/><Relationship Id="rId41" Type="http://schemas.openxmlformats.org/officeDocument/2006/relationships/image" Target="../media/image84.png"/><Relationship Id="rId83" Type="http://schemas.openxmlformats.org/officeDocument/2006/relationships/customXml" Target="../ink/ink57.xml"/><Relationship Id="rId179" Type="http://schemas.openxmlformats.org/officeDocument/2006/relationships/customXml" Target="../ink/ink129.xml"/><Relationship Id="rId386" Type="http://schemas.openxmlformats.org/officeDocument/2006/relationships/customXml" Target="../ink/ink316.xml"/><Relationship Id="rId551" Type="http://schemas.openxmlformats.org/officeDocument/2006/relationships/customXml" Target="../ink/ink473.xml"/><Relationship Id="rId593" Type="http://schemas.openxmlformats.org/officeDocument/2006/relationships/customXml" Target="../ink/ink508.xml"/><Relationship Id="rId607" Type="http://schemas.openxmlformats.org/officeDocument/2006/relationships/image" Target="../media/image156.png"/><Relationship Id="rId649" Type="http://schemas.openxmlformats.org/officeDocument/2006/relationships/image" Target="../media/image158.png"/><Relationship Id="rId190" Type="http://schemas.openxmlformats.org/officeDocument/2006/relationships/image" Target="../media/image122.png"/><Relationship Id="rId204" Type="http://schemas.openxmlformats.org/officeDocument/2006/relationships/customXml" Target="../ink/ink148.xml"/><Relationship Id="rId246" Type="http://schemas.openxmlformats.org/officeDocument/2006/relationships/customXml" Target="../ink/ink186.xml"/><Relationship Id="rId288" Type="http://schemas.openxmlformats.org/officeDocument/2006/relationships/customXml" Target="../ink/ink223.xml"/><Relationship Id="rId411" Type="http://schemas.openxmlformats.org/officeDocument/2006/relationships/customXml" Target="../ink/ink341.xml"/><Relationship Id="rId453" Type="http://schemas.openxmlformats.org/officeDocument/2006/relationships/customXml" Target="../ink/ink381.xml"/><Relationship Id="rId509" Type="http://schemas.openxmlformats.org/officeDocument/2006/relationships/customXml" Target="../ink/ink432.xml"/><Relationship Id="rId660" Type="http://schemas.openxmlformats.org/officeDocument/2006/relationships/customXml" Target="../ink/ink572.xml"/><Relationship Id="rId106" Type="http://schemas.openxmlformats.org/officeDocument/2006/relationships/image" Target="../media/image100.png"/><Relationship Id="rId313" Type="http://schemas.openxmlformats.org/officeDocument/2006/relationships/customXml" Target="../ink/ink248.xml"/><Relationship Id="rId495" Type="http://schemas.openxmlformats.org/officeDocument/2006/relationships/customXml" Target="../ink/ink420.xml"/><Relationship Id="rId10" Type="http://schemas.openxmlformats.org/officeDocument/2006/relationships/customXml" Target="../ink/ink6.xml"/><Relationship Id="rId52" Type="http://schemas.openxmlformats.org/officeDocument/2006/relationships/customXml" Target="../ink/ink35.xml"/><Relationship Id="rId94" Type="http://schemas.openxmlformats.org/officeDocument/2006/relationships/customXml" Target="../ink/ink66.xml"/><Relationship Id="rId148" Type="http://schemas.openxmlformats.org/officeDocument/2006/relationships/customXml" Target="../ink/ink106.xml"/><Relationship Id="rId355" Type="http://schemas.openxmlformats.org/officeDocument/2006/relationships/customXml" Target="../ink/ink285.xml"/><Relationship Id="rId397" Type="http://schemas.openxmlformats.org/officeDocument/2006/relationships/customXml" Target="../ink/ink327.xml"/><Relationship Id="rId520" Type="http://schemas.openxmlformats.org/officeDocument/2006/relationships/customXml" Target="../ink/ink442.xml"/><Relationship Id="rId562" Type="http://schemas.openxmlformats.org/officeDocument/2006/relationships/image" Target="../media/image152.png"/><Relationship Id="rId618" Type="http://schemas.openxmlformats.org/officeDocument/2006/relationships/customXml" Target="../ink/ink532.xml"/><Relationship Id="rId215" Type="http://schemas.openxmlformats.org/officeDocument/2006/relationships/customXml" Target="../ink/ink159.xml"/><Relationship Id="rId257" Type="http://schemas.openxmlformats.org/officeDocument/2006/relationships/customXml" Target="../ink/ink194.xml"/><Relationship Id="rId422" Type="http://schemas.openxmlformats.org/officeDocument/2006/relationships/customXml" Target="../ink/ink352.xml"/><Relationship Id="rId464" Type="http://schemas.openxmlformats.org/officeDocument/2006/relationships/image" Target="../media/image145.png"/><Relationship Id="rId299" Type="http://schemas.openxmlformats.org/officeDocument/2006/relationships/customXml" Target="../ink/ink234.xml"/><Relationship Id="rId63" Type="http://schemas.openxmlformats.org/officeDocument/2006/relationships/image" Target="../media/image91.png"/><Relationship Id="rId159" Type="http://schemas.openxmlformats.org/officeDocument/2006/relationships/image" Target="../media/image116.png"/><Relationship Id="rId366" Type="http://schemas.openxmlformats.org/officeDocument/2006/relationships/customXml" Target="../ink/ink296.xml"/><Relationship Id="rId573" Type="http://schemas.openxmlformats.org/officeDocument/2006/relationships/customXml" Target="../ink/ink489.xml"/><Relationship Id="rId226" Type="http://schemas.openxmlformats.org/officeDocument/2006/relationships/customXml" Target="../ink/ink168.xml"/><Relationship Id="rId433" Type="http://schemas.openxmlformats.org/officeDocument/2006/relationships/customXml" Target="../ink/ink363.xml"/><Relationship Id="rId640" Type="http://schemas.openxmlformats.org/officeDocument/2006/relationships/customXml" Target="../ink/ink553.xml"/><Relationship Id="rId74" Type="http://schemas.openxmlformats.org/officeDocument/2006/relationships/customXml" Target="../ink/ink50.xml"/><Relationship Id="rId377" Type="http://schemas.openxmlformats.org/officeDocument/2006/relationships/customXml" Target="../ink/ink307.xml"/><Relationship Id="rId500" Type="http://schemas.openxmlformats.org/officeDocument/2006/relationships/customXml" Target="../ink/ink424.xml"/><Relationship Id="rId584" Type="http://schemas.openxmlformats.org/officeDocument/2006/relationships/customXml" Target="../ink/ink500.xml"/><Relationship Id="rId5" Type="http://schemas.openxmlformats.org/officeDocument/2006/relationships/customXml" Target="../ink/ink2.xml"/><Relationship Id="rId237" Type="http://schemas.openxmlformats.org/officeDocument/2006/relationships/customXml" Target="../ink/ink177.xml"/><Relationship Id="rId444" Type="http://schemas.openxmlformats.org/officeDocument/2006/relationships/customXml" Target="../ink/ink373.xml"/><Relationship Id="rId651" Type="http://schemas.openxmlformats.org/officeDocument/2006/relationships/customXml" Target="../ink/ink563.xml"/><Relationship Id="rId290" Type="http://schemas.openxmlformats.org/officeDocument/2006/relationships/customXml" Target="../ink/ink225.xml"/><Relationship Id="rId304" Type="http://schemas.openxmlformats.org/officeDocument/2006/relationships/customXml" Target="../ink/ink239.xml"/><Relationship Id="rId388" Type="http://schemas.openxmlformats.org/officeDocument/2006/relationships/customXml" Target="../ink/ink318.xml"/><Relationship Id="rId511" Type="http://schemas.openxmlformats.org/officeDocument/2006/relationships/customXml" Target="../ink/ink434.xml"/><Relationship Id="rId609" Type="http://schemas.openxmlformats.org/officeDocument/2006/relationships/customXml" Target="../ink/ink523.xml"/><Relationship Id="rId85" Type="http://schemas.openxmlformats.org/officeDocument/2006/relationships/customXml" Target="../ink/ink58.xml"/><Relationship Id="rId150" Type="http://schemas.openxmlformats.org/officeDocument/2006/relationships/customXml" Target="../ink/ink108.xml"/><Relationship Id="rId595" Type="http://schemas.openxmlformats.org/officeDocument/2006/relationships/customXml" Target="../ink/ink510.xml"/><Relationship Id="rId248" Type="http://schemas.openxmlformats.org/officeDocument/2006/relationships/image" Target="../media/image131.png"/><Relationship Id="rId455" Type="http://schemas.openxmlformats.org/officeDocument/2006/relationships/customXml" Target="../ink/ink383.xml"/><Relationship Id="rId662" Type="http://schemas.openxmlformats.org/officeDocument/2006/relationships/customXml" Target="../ink/ink574.xml"/><Relationship Id="rId12" Type="http://schemas.openxmlformats.org/officeDocument/2006/relationships/customXml" Target="../ink/ink7.xml"/><Relationship Id="rId108" Type="http://schemas.openxmlformats.org/officeDocument/2006/relationships/customXml" Target="../ink/ink78.xml"/><Relationship Id="rId315" Type="http://schemas.openxmlformats.org/officeDocument/2006/relationships/customXml" Target="../ink/ink250.xml"/><Relationship Id="rId522" Type="http://schemas.openxmlformats.org/officeDocument/2006/relationships/customXml" Target="../ink/ink444.xml"/><Relationship Id="rId96" Type="http://schemas.openxmlformats.org/officeDocument/2006/relationships/customXml" Target="../ink/ink68.xml"/><Relationship Id="rId161" Type="http://schemas.openxmlformats.org/officeDocument/2006/relationships/image" Target="../media/image117.png"/><Relationship Id="rId399" Type="http://schemas.openxmlformats.org/officeDocument/2006/relationships/customXml" Target="../ink/ink329.xml"/><Relationship Id="rId259" Type="http://schemas.openxmlformats.org/officeDocument/2006/relationships/customXml" Target="../ink/ink196.xml"/><Relationship Id="rId466" Type="http://schemas.openxmlformats.org/officeDocument/2006/relationships/customXml" Target="../ink/ink391.xml"/><Relationship Id="rId673" Type="http://schemas.openxmlformats.org/officeDocument/2006/relationships/customXml" Target="../ink/ink585.xml"/><Relationship Id="rId23" Type="http://schemas.openxmlformats.org/officeDocument/2006/relationships/customXml" Target="../ink/ink14.xml"/><Relationship Id="rId119" Type="http://schemas.openxmlformats.org/officeDocument/2006/relationships/image" Target="../media/image104.png"/><Relationship Id="rId326" Type="http://schemas.openxmlformats.org/officeDocument/2006/relationships/customXml" Target="../ink/ink260.xml"/><Relationship Id="rId533" Type="http://schemas.openxmlformats.org/officeDocument/2006/relationships/customXml" Target="../ink/ink455.xml"/><Relationship Id="rId172" Type="http://schemas.openxmlformats.org/officeDocument/2006/relationships/customXml" Target="../ink/ink123.xml"/><Relationship Id="rId477" Type="http://schemas.openxmlformats.org/officeDocument/2006/relationships/customXml" Target="../ink/ink402.xml"/><Relationship Id="rId600" Type="http://schemas.openxmlformats.org/officeDocument/2006/relationships/customXml" Target="../ink/ink515.xml"/><Relationship Id="rId337" Type="http://schemas.openxmlformats.org/officeDocument/2006/relationships/customXml" Target="../ink/ink268.xml"/><Relationship Id="rId34" Type="http://schemas.openxmlformats.org/officeDocument/2006/relationships/customXml" Target="../ink/ink23.xml"/><Relationship Id="rId544" Type="http://schemas.openxmlformats.org/officeDocument/2006/relationships/customXml" Target="../ink/ink466.xml"/><Relationship Id="rId183" Type="http://schemas.openxmlformats.org/officeDocument/2006/relationships/customXml" Target="../ink/ink133.xml"/><Relationship Id="rId390" Type="http://schemas.openxmlformats.org/officeDocument/2006/relationships/customXml" Target="../ink/ink320.xml"/><Relationship Id="rId404" Type="http://schemas.openxmlformats.org/officeDocument/2006/relationships/customXml" Target="../ink/ink334.xml"/><Relationship Id="rId611" Type="http://schemas.openxmlformats.org/officeDocument/2006/relationships/customXml" Target="../ink/ink525.xml"/><Relationship Id="rId250" Type="http://schemas.openxmlformats.org/officeDocument/2006/relationships/customXml" Target="../ink/ink189.xml"/><Relationship Id="rId488" Type="http://schemas.openxmlformats.org/officeDocument/2006/relationships/customXml" Target="../ink/ink413.xml"/><Relationship Id="rId45" Type="http://schemas.openxmlformats.org/officeDocument/2006/relationships/customXml" Target="../ink/ink30.xml"/><Relationship Id="rId110" Type="http://schemas.openxmlformats.org/officeDocument/2006/relationships/customXml" Target="../ink/ink80.xml"/><Relationship Id="rId348" Type="http://schemas.openxmlformats.org/officeDocument/2006/relationships/customXml" Target="../ink/ink279.xml"/><Relationship Id="rId555" Type="http://schemas.openxmlformats.org/officeDocument/2006/relationships/customXml" Target="../ink/ink476.xml"/><Relationship Id="rId194" Type="http://schemas.openxmlformats.org/officeDocument/2006/relationships/image" Target="../media/image124.png"/><Relationship Id="rId208" Type="http://schemas.openxmlformats.org/officeDocument/2006/relationships/customXml" Target="../ink/ink152.xml"/><Relationship Id="rId415" Type="http://schemas.openxmlformats.org/officeDocument/2006/relationships/customXml" Target="../ink/ink345.xml"/><Relationship Id="rId622" Type="http://schemas.openxmlformats.org/officeDocument/2006/relationships/customXml" Target="../ink/ink536.xml"/><Relationship Id="rId261" Type="http://schemas.openxmlformats.org/officeDocument/2006/relationships/customXml" Target="../ink/ink198.xml"/><Relationship Id="rId499" Type="http://schemas.openxmlformats.org/officeDocument/2006/relationships/customXml" Target="../ink/ink423.xml"/><Relationship Id="rId56" Type="http://schemas.openxmlformats.org/officeDocument/2006/relationships/customXml" Target="../ink/ink38.xml"/><Relationship Id="rId359" Type="http://schemas.openxmlformats.org/officeDocument/2006/relationships/customXml" Target="../ink/ink289.xml"/><Relationship Id="rId566" Type="http://schemas.openxmlformats.org/officeDocument/2006/relationships/customXml" Target="../ink/ink483.xml"/><Relationship Id="rId121" Type="http://schemas.openxmlformats.org/officeDocument/2006/relationships/customXml" Target="../ink/ink87.xml"/><Relationship Id="rId219" Type="http://schemas.openxmlformats.org/officeDocument/2006/relationships/customXml" Target="../ink/ink163.xml"/><Relationship Id="rId426" Type="http://schemas.openxmlformats.org/officeDocument/2006/relationships/customXml" Target="../ink/ink356.xml"/><Relationship Id="rId633" Type="http://schemas.openxmlformats.org/officeDocument/2006/relationships/customXml" Target="../ink/ink546.xml"/><Relationship Id="rId67" Type="http://schemas.openxmlformats.org/officeDocument/2006/relationships/customXml" Target="../ink/ink45.xml"/><Relationship Id="rId272" Type="http://schemas.openxmlformats.org/officeDocument/2006/relationships/customXml" Target="../ink/ink207.xml"/><Relationship Id="rId577" Type="http://schemas.openxmlformats.org/officeDocument/2006/relationships/customXml" Target="../ink/ink493.xml"/><Relationship Id="rId132" Type="http://schemas.openxmlformats.org/officeDocument/2006/relationships/customXml" Target="../ink/ink94.xml"/><Relationship Id="rId437" Type="http://schemas.openxmlformats.org/officeDocument/2006/relationships/customXml" Target="../ink/ink367.xml"/><Relationship Id="rId644" Type="http://schemas.openxmlformats.org/officeDocument/2006/relationships/customXml" Target="../ink/ink557.xml"/><Relationship Id="rId283" Type="http://schemas.openxmlformats.org/officeDocument/2006/relationships/customXml" Target="../ink/ink218.xml"/><Relationship Id="rId490" Type="http://schemas.openxmlformats.org/officeDocument/2006/relationships/customXml" Target="../ink/ink415.xml"/><Relationship Id="rId504" Type="http://schemas.openxmlformats.org/officeDocument/2006/relationships/customXml" Target="../ink/ink428.xml"/><Relationship Id="rId78" Type="http://schemas.openxmlformats.org/officeDocument/2006/relationships/customXml" Target="../ink/ink53.xml"/><Relationship Id="rId143" Type="http://schemas.openxmlformats.org/officeDocument/2006/relationships/image" Target="../media/image111.png"/><Relationship Id="rId350" Type="http://schemas.openxmlformats.org/officeDocument/2006/relationships/image" Target="../media/image140.png"/><Relationship Id="rId588" Type="http://schemas.openxmlformats.org/officeDocument/2006/relationships/customXml" Target="../ink/ink504.xml"/><Relationship Id="rId9" Type="http://schemas.openxmlformats.org/officeDocument/2006/relationships/customXml" Target="../ink/ink5.xml"/><Relationship Id="rId210" Type="http://schemas.openxmlformats.org/officeDocument/2006/relationships/customXml" Target="../ink/ink154.xml"/><Relationship Id="rId448" Type="http://schemas.openxmlformats.org/officeDocument/2006/relationships/customXml" Target="../ink/ink376.xml"/><Relationship Id="rId655" Type="http://schemas.openxmlformats.org/officeDocument/2006/relationships/customXml" Target="../ink/ink567.xml"/><Relationship Id="rId294" Type="http://schemas.openxmlformats.org/officeDocument/2006/relationships/customXml" Target="../ink/ink229.xml"/><Relationship Id="rId308" Type="http://schemas.openxmlformats.org/officeDocument/2006/relationships/customXml" Target="../ink/ink243.xml"/><Relationship Id="rId515" Type="http://schemas.openxmlformats.org/officeDocument/2006/relationships/customXml" Target="../ink/ink437.xml"/><Relationship Id="rId89" Type="http://schemas.openxmlformats.org/officeDocument/2006/relationships/customXml" Target="../ink/ink61.xml"/><Relationship Id="rId154" Type="http://schemas.openxmlformats.org/officeDocument/2006/relationships/image" Target="../media/image114.png"/><Relationship Id="rId361" Type="http://schemas.openxmlformats.org/officeDocument/2006/relationships/customXml" Target="../ink/ink291.xml"/><Relationship Id="rId599" Type="http://schemas.openxmlformats.org/officeDocument/2006/relationships/customXml" Target="../ink/ink514.xml"/><Relationship Id="rId459" Type="http://schemas.openxmlformats.org/officeDocument/2006/relationships/customXml" Target="../ink/ink386.xml"/><Relationship Id="rId666" Type="http://schemas.openxmlformats.org/officeDocument/2006/relationships/customXml" Target="../ink/ink578.xml"/><Relationship Id="rId16" Type="http://schemas.openxmlformats.org/officeDocument/2006/relationships/customXml" Target="../ink/ink10.xml"/><Relationship Id="rId221" Type="http://schemas.openxmlformats.org/officeDocument/2006/relationships/customXml" Target="../ink/ink164.xml"/><Relationship Id="rId319" Type="http://schemas.openxmlformats.org/officeDocument/2006/relationships/customXml" Target="../ink/ink254.xml"/><Relationship Id="rId526" Type="http://schemas.openxmlformats.org/officeDocument/2006/relationships/customXml" Target="../ink/ink448.xml"/><Relationship Id="rId165" Type="http://schemas.openxmlformats.org/officeDocument/2006/relationships/image" Target="../media/image119.png"/><Relationship Id="rId372" Type="http://schemas.openxmlformats.org/officeDocument/2006/relationships/customXml" Target="../ink/ink302.xml"/><Relationship Id="rId232" Type="http://schemas.openxmlformats.org/officeDocument/2006/relationships/customXml" Target="../ink/ink172.xml"/><Relationship Id="rId27" Type="http://schemas.openxmlformats.org/officeDocument/2006/relationships/customXml" Target="../ink/ink17.xml"/><Relationship Id="rId537" Type="http://schemas.openxmlformats.org/officeDocument/2006/relationships/customXml" Target="../ink/ink459.xml"/><Relationship Id="rId80" Type="http://schemas.openxmlformats.org/officeDocument/2006/relationships/image" Target="../media/image96.png"/><Relationship Id="rId176" Type="http://schemas.openxmlformats.org/officeDocument/2006/relationships/customXml" Target="../ink/ink126.xml"/><Relationship Id="rId383" Type="http://schemas.openxmlformats.org/officeDocument/2006/relationships/customXml" Target="../ink/ink313.xml"/><Relationship Id="rId590" Type="http://schemas.openxmlformats.org/officeDocument/2006/relationships/customXml" Target="../ink/ink506.xml"/><Relationship Id="rId604" Type="http://schemas.openxmlformats.org/officeDocument/2006/relationships/customXml" Target="../ink/ink519.xml"/></Relationships>
</file>

<file path=ppt/slides/_rels/slide16.xml.rels><?xml version="1.0" encoding="UTF-8" standalone="yes"?>
<Relationships xmlns="http://schemas.openxmlformats.org/package/2006/relationships"><Relationship Id="rId117" Type="http://schemas.openxmlformats.org/officeDocument/2006/relationships/image" Target="../media/image186.png"/><Relationship Id="rId21" Type="http://schemas.openxmlformats.org/officeDocument/2006/relationships/customXml" Target="../ink/ink600.xml"/><Relationship Id="rId324" Type="http://schemas.openxmlformats.org/officeDocument/2006/relationships/customXml" Target="../ink/ink846.xml"/><Relationship Id="rId531" Type="http://schemas.openxmlformats.org/officeDocument/2006/relationships/customXml" Target="../ink/ink1040.xml"/><Relationship Id="rId170" Type="http://schemas.openxmlformats.org/officeDocument/2006/relationships/customXml" Target="../ink/ink708.xml"/><Relationship Id="rId268" Type="http://schemas.openxmlformats.org/officeDocument/2006/relationships/customXml" Target="../ink/ink791.xml"/><Relationship Id="rId475" Type="http://schemas.openxmlformats.org/officeDocument/2006/relationships/customXml" Target="../ink/ink987.xml"/><Relationship Id="rId32" Type="http://schemas.openxmlformats.org/officeDocument/2006/relationships/customXml" Target="../ink/ink608.xml"/><Relationship Id="rId128" Type="http://schemas.openxmlformats.org/officeDocument/2006/relationships/image" Target="../media/image190.png"/><Relationship Id="rId335" Type="http://schemas.openxmlformats.org/officeDocument/2006/relationships/customXml" Target="../ink/ink853.xml"/><Relationship Id="rId542" Type="http://schemas.openxmlformats.org/officeDocument/2006/relationships/customXml" Target="../ink/ink1051.xml"/><Relationship Id="rId181" Type="http://schemas.openxmlformats.org/officeDocument/2006/relationships/customXml" Target="../ink/ink718.xml"/><Relationship Id="rId402" Type="http://schemas.openxmlformats.org/officeDocument/2006/relationships/customXml" Target="../ink/ink919.xml"/><Relationship Id="rId279" Type="http://schemas.openxmlformats.org/officeDocument/2006/relationships/customXml" Target="../ink/ink801.xml"/><Relationship Id="rId486" Type="http://schemas.openxmlformats.org/officeDocument/2006/relationships/customXml" Target="../ink/ink998.xml"/><Relationship Id="rId43" Type="http://schemas.openxmlformats.org/officeDocument/2006/relationships/customXml" Target="../ink/ink616.xml"/><Relationship Id="rId139" Type="http://schemas.openxmlformats.org/officeDocument/2006/relationships/customXml" Target="../ink/ink686.xml"/><Relationship Id="rId346" Type="http://schemas.openxmlformats.org/officeDocument/2006/relationships/customXml" Target="../ink/ink864.xml"/><Relationship Id="rId553" Type="http://schemas.openxmlformats.org/officeDocument/2006/relationships/image" Target="../media/image230.png"/><Relationship Id="rId192" Type="http://schemas.openxmlformats.org/officeDocument/2006/relationships/image" Target="../media/image204.png"/><Relationship Id="rId206" Type="http://schemas.openxmlformats.org/officeDocument/2006/relationships/customXml" Target="../ink/ink737.xml"/><Relationship Id="rId413" Type="http://schemas.openxmlformats.org/officeDocument/2006/relationships/customXml" Target="../ink/ink930.xml"/><Relationship Id="rId497" Type="http://schemas.openxmlformats.org/officeDocument/2006/relationships/customXml" Target="../ink/ink1008.xml"/><Relationship Id="rId357" Type="http://schemas.openxmlformats.org/officeDocument/2006/relationships/customXml" Target="../ink/ink874.xml"/><Relationship Id="rId54" Type="http://schemas.openxmlformats.org/officeDocument/2006/relationships/image" Target="../media/image88.png"/><Relationship Id="rId217" Type="http://schemas.openxmlformats.org/officeDocument/2006/relationships/customXml" Target="../ink/ink748.xml"/><Relationship Id="rId564" Type="http://schemas.openxmlformats.org/officeDocument/2006/relationships/customXml" Target="../ink/ink1069.xml"/><Relationship Id="rId424" Type="http://schemas.openxmlformats.org/officeDocument/2006/relationships/customXml" Target="../ink/ink941.xml"/><Relationship Id="rId270" Type="http://schemas.openxmlformats.org/officeDocument/2006/relationships/customXml" Target="../ink/ink793.xml"/><Relationship Id="rId65" Type="http://schemas.openxmlformats.org/officeDocument/2006/relationships/customXml" Target="../ink/ink631.xml"/><Relationship Id="rId130" Type="http://schemas.openxmlformats.org/officeDocument/2006/relationships/customXml" Target="../ink/ink679.xml"/><Relationship Id="rId368" Type="http://schemas.openxmlformats.org/officeDocument/2006/relationships/customXml" Target="../ink/ink885.xml"/><Relationship Id="rId228" Type="http://schemas.openxmlformats.org/officeDocument/2006/relationships/customXml" Target="../ink/ink757.xml"/><Relationship Id="rId435" Type="http://schemas.openxmlformats.org/officeDocument/2006/relationships/customXml" Target="../ink/ink952.xml"/><Relationship Id="rId281" Type="http://schemas.openxmlformats.org/officeDocument/2006/relationships/customXml" Target="../ink/ink803.xml"/><Relationship Id="rId337" Type="http://schemas.openxmlformats.org/officeDocument/2006/relationships/customXml" Target="../ink/ink855.xml"/><Relationship Id="rId502" Type="http://schemas.openxmlformats.org/officeDocument/2006/relationships/customXml" Target="../ink/ink1013.xml"/><Relationship Id="rId34" Type="http://schemas.openxmlformats.org/officeDocument/2006/relationships/customXml" Target="../ink/ink610.xml"/><Relationship Id="rId76" Type="http://schemas.openxmlformats.org/officeDocument/2006/relationships/customXml" Target="../ink/ink638.xml"/><Relationship Id="rId141" Type="http://schemas.openxmlformats.org/officeDocument/2006/relationships/customXml" Target="../ink/ink688.xml"/><Relationship Id="rId379" Type="http://schemas.openxmlformats.org/officeDocument/2006/relationships/customXml" Target="../ink/ink896.xml"/><Relationship Id="rId544" Type="http://schemas.openxmlformats.org/officeDocument/2006/relationships/customXml" Target="../ink/ink1053.xml"/><Relationship Id="rId7" Type="http://schemas.openxmlformats.org/officeDocument/2006/relationships/customXml" Target="../ink/ink590.xml"/><Relationship Id="rId183" Type="http://schemas.openxmlformats.org/officeDocument/2006/relationships/customXml" Target="../ink/ink720.xml"/><Relationship Id="rId239" Type="http://schemas.openxmlformats.org/officeDocument/2006/relationships/customXml" Target="../ink/ink766.xml"/><Relationship Id="rId390" Type="http://schemas.openxmlformats.org/officeDocument/2006/relationships/customXml" Target="../ink/ink907.xml"/><Relationship Id="rId404" Type="http://schemas.openxmlformats.org/officeDocument/2006/relationships/customXml" Target="../ink/ink921.xml"/><Relationship Id="rId446" Type="http://schemas.openxmlformats.org/officeDocument/2006/relationships/image" Target="../media/image223.png"/><Relationship Id="rId250" Type="http://schemas.openxmlformats.org/officeDocument/2006/relationships/customXml" Target="../ink/ink776.xml"/><Relationship Id="rId292" Type="http://schemas.openxmlformats.org/officeDocument/2006/relationships/customXml" Target="../ink/ink814.xml"/><Relationship Id="rId306" Type="http://schemas.openxmlformats.org/officeDocument/2006/relationships/customXml" Target="../ink/ink828.xml"/><Relationship Id="rId488" Type="http://schemas.openxmlformats.org/officeDocument/2006/relationships/customXml" Target="../ink/ink1000.xml"/><Relationship Id="rId45" Type="http://schemas.openxmlformats.org/officeDocument/2006/relationships/customXml" Target="../ink/ink617.xml"/><Relationship Id="rId87" Type="http://schemas.openxmlformats.org/officeDocument/2006/relationships/customXml" Target="../ink/ink646.xml"/><Relationship Id="rId110" Type="http://schemas.openxmlformats.org/officeDocument/2006/relationships/customXml" Target="../ink/ink667.xml"/><Relationship Id="rId348" Type="http://schemas.openxmlformats.org/officeDocument/2006/relationships/customXml" Target="../ink/ink866.xml"/><Relationship Id="rId513" Type="http://schemas.openxmlformats.org/officeDocument/2006/relationships/image" Target="../media/image229.png"/><Relationship Id="rId555" Type="http://schemas.openxmlformats.org/officeDocument/2006/relationships/customXml" Target="../ink/ink1063.xml"/><Relationship Id="rId152" Type="http://schemas.openxmlformats.org/officeDocument/2006/relationships/image" Target="../media/image195.png"/><Relationship Id="rId194" Type="http://schemas.openxmlformats.org/officeDocument/2006/relationships/image" Target="../media/image205.png"/><Relationship Id="rId208" Type="http://schemas.openxmlformats.org/officeDocument/2006/relationships/customXml" Target="../ink/ink739.xml"/><Relationship Id="rId415" Type="http://schemas.openxmlformats.org/officeDocument/2006/relationships/customXml" Target="../ink/ink932.xml"/><Relationship Id="rId457" Type="http://schemas.openxmlformats.org/officeDocument/2006/relationships/image" Target="../media/image224.png"/><Relationship Id="rId261" Type="http://schemas.openxmlformats.org/officeDocument/2006/relationships/customXml" Target="../ink/ink785.xml"/><Relationship Id="rId499" Type="http://schemas.openxmlformats.org/officeDocument/2006/relationships/customXml" Target="../ink/ink1010.xml"/><Relationship Id="rId14" Type="http://schemas.openxmlformats.org/officeDocument/2006/relationships/image" Target="../media/image161.png"/><Relationship Id="rId56" Type="http://schemas.openxmlformats.org/officeDocument/2006/relationships/customXml" Target="../ink/ink625.xml"/><Relationship Id="rId317" Type="http://schemas.openxmlformats.org/officeDocument/2006/relationships/customXml" Target="../ink/ink839.xml"/><Relationship Id="rId359" Type="http://schemas.openxmlformats.org/officeDocument/2006/relationships/customXml" Target="../ink/ink876.xml"/><Relationship Id="rId524" Type="http://schemas.openxmlformats.org/officeDocument/2006/relationships/customXml" Target="../ink/ink1033.xml"/><Relationship Id="rId566" Type="http://schemas.openxmlformats.org/officeDocument/2006/relationships/customXml" Target="../ink/ink1070.xml"/><Relationship Id="rId98" Type="http://schemas.openxmlformats.org/officeDocument/2006/relationships/customXml" Target="../ink/ink657.xml"/><Relationship Id="rId121" Type="http://schemas.openxmlformats.org/officeDocument/2006/relationships/customXml" Target="../ink/ink674.xml"/><Relationship Id="rId163" Type="http://schemas.openxmlformats.org/officeDocument/2006/relationships/image" Target="../media/image200.png"/><Relationship Id="rId219" Type="http://schemas.openxmlformats.org/officeDocument/2006/relationships/customXml" Target="../ink/ink750.xml"/><Relationship Id="rId370" Type="http://schemas.openxmlformats.org/officeDocument/2006/relationships/customXml" Target="../ink/ink887.xml"/><Relationship Id="rId426" Type="http://schemas.openxmlformats.org/officeDocument/2006/relationships/customXml" Target="../ink/ink943.xml"/><Relationship Id="rId230" Type="http://schemas.openxmlformats.org/officeDocument/2006/relationships/customXml" Target="../ink/ink758.xml"/><Relationship Id="rId468" Type="http://schemas.openxmlformats.org/officeDocument/2006/relationships/customXml" Target="../ink/ink980.xml"/><Relationship Id="rId25" Type="http://schemas.openxmlformats.org/officeDocument/2006/relationships/customXml" Target="../ink/ink603.xml"/><Relationship Id="rId67" Type="http://schemas.openxmlformats.org/officeDocument/2006/relationships/customXml" Target="../ink/ink632.xml"/><Relationship Id="rId272" Type="http://schemas.openxmlformats.org/officeDocument/2006/relationships/customXml" Target="../ink/ink794.xml"/><Relationship Id="rId328" Type="http://schemas.openxmlformats.org/officeDocument/2006/relationships/customXml" Target="../ink/ink848.xml"/><Relationship Id="rId535" Type="http://schemas.openxmlformats.org/officeDocument/2006/relationships/customXml" Target="../ink/ink1044.xml"/><Relationship Id="rId132" Type="http://schemas.openxmlformats.org/officeDocument/2006/relationships/customXml" Target="../ink/ink681.xml"/><Relationship Id="rId174" Type="http://schemas.openxmlformats.org/officeDocument/2006/relationships/image" Target="../media/image201.png"/><Relationship Id="rId381" Type="http://schemas.openxmlformats.org/officeDocument/2006/relationships/customXml" Target="../ink/ink898.xml"/><Relationship Id="rId241" Type="http://schemas.openxmlformats.org/officeDocument/2006/relationships/customXml" Target="../ink/ink768.xml"/><Relationship Id="rId437" Type="http://schemas.openxmlformats.org/officeDocument/2006/relationships/customXml" Target="../ink/ink954.xml"/><Relationship Id="rId479" Type="http://schemas.openxmlformats.org/officeDocument/2006/relationships/customXml" Target="../ink/ink991.xml"/><Relationship Id="rId36" Type="http://schemas.openxmlformats.org/officeDocument/2006/relationships/customXml" Target="../ink/ink611.xml"/><Relationship Id="rId283" Type="http://schemas.openxmlformats.org/officeDocument/2006/relationships/customXml" Target="../ink/ink805.xml"/><Relationship Id="rId339" Type="http://schemas.openxmlformats.org/officeDocument/2006/relationships/customXml" Target="../ink/ink857.xml"/><Relationship Id="rId490" Type="http://schemas.openxmlformats.org/officeDocument/2006/relationships/customXml" Target="../ink/ink1002.xml"/><Relationship Id="rId504" Type="http://schemas.openxmlformats.org/officeDocument/2006/relationships/customXml" Target="../ink/ink1015.xml"/><Relationship Id="rId546" Type="http://schemas.openxmlformats.org/officeDocument/2006/relationships/customXml" Target="../ink/ink1055.xml"/><Relationship Id="rId78" Type="http://schemas.openxmlformats.org/officeDocument/2006/relationships/customXml" Target="../ink/ink640.xml"/><Relationship Id="rId101" Type="http://schemas.openxmlformats.org/officeDocument/2006/relationships/image" Target="../media/image99.png"/><Relationship Id="rId143" Type="http://schemas.openxmlformats.org/officeDocument/2006/relationships/image" Target="../media/image193.png"/><Relationship Id="rId185" Type="http://schemas.openxmlformats.org/officeDocument/2006/relationships/customXml" Target="../ink/ink722.xml"/><Relationship Id="rId350" Type="http://schemas.openxmlformats.org/officeDocument/2006/relationships/image" Target="../media/image221.png"/><Relationship Id="rId406" Type="http://schemas.openxmlformats.org/officeDocument/2006/relationships/customXml" Target="../ink/ink923.xml"/><Relationship Id="rId9" Type="http://schemas.openxmlformats.org/officeDocument/2006/relationships/customXml" Target="../ink/ink592.xml"/><Relationship Id="rId210" Type="http://schemas.openxmlformats.org/officeDocument/2006/relationships/customXml" Target="../ink/ink741.xml"/><Relationship Id="rId392" Type="http://schemas.openxmlformats.org/officeDocument/2006/relationships/customXml" Target="../ink/ink909.xml"/><Relationship Id="rId448" Type="http://schemas.openxmlformats.org/officeDocument/2006/relationships/customXml" Target="../ink/ink963.xml"/><Relationship Id="rId252" Type="http://schemas.openxmlformats.org/officeDocument/2006/relationships/customXml" Target="../ink/ink777.xml"/><Relationship Id="rId294" Type="http://schemas.openxmlformats.org/officeDocument/2006/relationships/customXml" Target="../ink/ink816.xml"/><Relationship Id="rId308" Type="http://schemas.openxmlformats.org/officeDocument/2006/relationships/customXml" Target="../ink/ink830.xml"/><Relationship Id="rId515" Type="http://schemas.openxmlformats.org/officeDocument/2006/relationships/customXml" Target="../ink/ink1024.xml"/><Relationship Id="rId47" Type="http://schemas.openxmlformats.org/officeDocument/2006/relationships/customXml" Target="../ink/ink619.xml"/><Relationship Id="rId89" Type="http://schemas.openxmlformats.org/officeDocument/2006/relationships/customXml" Target="../ink/ink648.xml"/><Relationship Id="rId112" Type="http://schemas.openxmlformats.org/officeDocument/2006/relationships/customXml" Target="../ink/ink669.xml"/><Relationship Id="rId154" Type="http://schemas.openxmlformats.org/officeDocument/2006/relationships/image" Target="../media/image196.png"/><Relationship Id="rId361" Type="http://schemas.openxmlformats.org/officeDocument/2006/relationships/customXml" Target="../ink/ink878.xml"/><Relationship Id="rId557" Type="http://schemas.openxmlformats.org/officeDocument/2006/relationships/customXml" Target="../ink/ink1064.xml"/><Relationship Id="rId196" Type="http://schemas.openxmlformats.org/officeDocument/2006/relationships/image" Target="../media/image206.png"/><Relationship Id="rId417" Type="http://schemas.openxmlformats.org/officeDocument/2006/relationships/customXml" Target="../ink/ink934.xml"/><Relationship Id="rId459" Type="http://schemas.openxmlformats.org/officeDocument/2006/relationships/customXml" Target="../ink/ink973.xml"/><Relationship Id="rId16" Type="http://schemas.openxmlformats.org/officeDocument/2006/relationships/customXml" Target="../ink/ink597.xml"/><Relationship Id="rId221" Type="http://schemas.openxmlformats.org/officeDocument/2006/relationships/customXml" Target="../ink/ink751.xml"/><Relationship Id="rId263" Type="http://schemas.openxmlformats.org/officeDocument/2006/relationships/customXml" Target="../ink/ink787.xml"/><Relationship Id="rId319" Type="http://schemas.openxmlformats.org/officeDocument/2006/relationships/customXml" Target="../ink/ink841.xml"/><Relationship Id="rId470" Type="http://schemas.openxmlformats.org/officeDocument/2006/relationships/customXml" Target="../ink/ink982.xml"/><Relationship Id="rId526" Type="http://schemas.openxmlformats.org/officeDocument/2006/relationships/customXml" Target="../ink/ink1035.xml"/><Relationship Id="rId58" Type="http://schemas.openxmlformats.org/officeDocument/2006/relationships/customXml" Target="../ink/ink626.xml"/><Relationship Id="rId123" Type="http://schemas.openxmlformats.org/officeDocument/2006/relationships/customXml" Target="../ink/ink675.xml"/><Relationship Id="rId330" Type="http://schemas.openxmlformats.org/officeDocument/2006/relationships/customXml" Target="../ink/ink849.xml"/><Relationship Id="rId568" Type="http://schemas.openxmlformats.org/officeDocument/2006/relationships/customXml" Target="../ink/ink1072.xml"/><Relationship Id="rId165" Type="http://schemas.openxmlformats.org/officeDocument/2006/relationships/image" Target="../media/image119.png"/><Relationship Id="rId372" Type="http://schemas.openxmlformats.org/officeDocument/2006/relationships/customXml" Target="../ink/ink889.xml"/><Relationship Id="rId428" Type="http://schemas.openxmlformats.org/officeDocument/2006/relationships/customXml" Target="../ink/ink945.xml"/><Relationship Id="rId232" Type="http://schemas.openxmlformats.org/officeDocument/2006/relationships/customXml" Target="../ink/ink759.xml"/><Relationship Id="rId274" Type="http://schemas.openxmlformats.org/officeDocument/2006/relationships/customXml" Target="../ink/ink796.xml"/><Relationship Id="rId481" Type="http://schemas.openxmlformats.org/officeDocument/2006/relationships/customXml" Target="../ink/ink993.xml"/><Relationship Id="rId27" Type="http://schemas.openxmlformats.org/officeDocument/2006/relationships/customXml" Target="../ink/ink604.xml"/><Relationship Id="rId69" Type="http://schemas.openxmlformats.org/officeDocument/2006/relationships/customXml" Target="../ink/ink633.xml"/><Relationship Id="rId134" Type="http://schemas.openxmlformats.org/officeDocument/2006/relationships/customXml" Target="../ink/ink683.xml"/><Relationship Id="rId537" Type="http://schemas.openxmlformats.org/officeDocument/2006/relationships/customXml" Target="../ink/ink1046.xml"/><Relationship Id="rId80" Type="http://schemas.openxmlformats.org/officeDocument/2006/relationships/image" Target="../media/image180.png"/><Relationship Id="rId176" Type="http://schemas.openxmlformats.org/officeDocument/2006/relationships/customXml" Target="../ink/ink713.xml"/><Relationship Id="rId341" Type="http://schemas.openxmlformats.org/officeDocument/2006/relationships/customXml" Target="../ink/ink859.xml"/><Relationship Id="rId383" Type="http://schemas.openxmlformats.org/officeDocument/2006/relationships/customXml" Target="../ink/ink900.xml"/><Relationship Id="rId439" Type="http://schemas.openxmlformats.org/officeDocument/2006/relationships/image" Target="../media/image222.png"/><Relationship Id="rId201" Type="http://schemas.openxmlformats.org/officeDocument/2006/relationships/image" Target="../media/image207.png"/><Relationship Id="rId243" Type="http://schemas.openxmlformats.org/officeDocument/2006/relationships/customXml" Target="../ink/ink770.xml"/><Relationship Id="rId285" Type="http://schemas.openxmlformats.org/officeDocument/2006/relationships/customXml" Target="../ink/ink807.xml"/><Relationship Id="rId450" Type="http://schemas.openxmlformats.org/officeDocument/2006/relationships/customXml" Target="../ink/ink965.xml"/><Relationship Id="rId506" Type="http://schemas.openxmlformats.org/officeDocument/2006/relationships/customXml" Target="../ink/ink1017.xml"/><Relationship Id="rId38" Type="http://schemas.openxmlformats.org/officeDocument/2006/relationships/image" Target="../media/image168.png"/><Relationship Id="rId103" Type="http://schemas.openxmlformats.org/officeDocument/2006/relationships/customXml" Target="../ink/ink661.xml"/><Relationship Id="rId310" Type="http://schemas.openxmlformats.org/officeDocument/2006/relationships/customXml" Target="../ink/ink832.xml"/><Relationship Id="rId492" Type="http://schemas.openxmlformats.org/officeDocument/2006/relationships/customXml" Target="../ink/ink1004.xml"/><Relationship Id="rId548" Type="http://schemas.openxmlformats.org/officeDocument/2006/relationships/customXml" Target="../ink/ink1057.xml"/><Relationship Id="rId91" Type="http://schemas.openxmlformats.org/officeDocument/2006/relationships/customXml" Target="../ink/ink650.xml"/><Relationship Id="rId145" Type="http://schemas.openxmlformats.org/officeDocument/2006/relationships/customXml" Target="../ink/ink691.xml"/><Relationship Id="rId187" Type="http://schemas.openxmlformats.org/officeDocument/2006/relationships/customXml" Target="../ink/ink724.xml"/><Relationship Id="rId352" Type="http://schemas.openxmlformats.org/officeDocument/2006/relationships/customXml" Target="../ink/ink869.xml"/><Relationship Id="rId394" Type="http://schemas.openxmlformats.org/officeDocument/2006/relationships/customXml" Target="../ink/ink911.xml"/><Relationship Id="rId408" Type="http://schemas.openxmlformats.org/officeDocument/2006/relationships/customXml" Target="../ink/ink925.xml"/><Relationship Id="rId212" Type="http://schemas.openxmlformats.org/officeDocument/2006/relationships/customXml" Target="../ink/ink743.xml"/><Relationship Id="rId254" Type="http://schemas.openxmlformats.org/officeDocument/2006/relationships/image" Target="../media/image214.png"/><Relationship Id="rId49" Type="http://schemas.openxmlformats.org/officeDocument/2006/relationships/customXml" Target="../ink/ink620.xml"/><Relationship Id="rId114" Type="http://schemas.openxmlformats.org/officeDocument/2006/relationships/customXml" Target="../ink/ink670.xml"/><Relationship Id="rId296" Type="http://schemas.openxmlformats.org/officeDocument/2006/relationships/customXml" Target="../ink/ink818.xml"/><Relationship Id="rId461" Type="http://schemas.openxmlformats.org/officeDocument/2006/relationships/image" Target="../media/image225.png"/><Relationship Id="rId517" Type="http://schemas.openxmlformats.org/officeDocument/2006/relationships/customXml" Target="../ink/ink1026.xml"/><Relationship Id="rId559" Type="http://schemas.openxmlformats.org/officeDocument/2006/relationships/customXml" Target="../ink/ink1066.xml"/><Relationship Id="rId60" Type="http://schemas.openxmlformats.org/officeDocument/2006/relationships/customXml" Target="../ink/ink628.xml"/><Relationship Id="rId156" Type="http://schemas.openxmlformats.org/officeDocument/2006/relationships/customXml" Target="../ink/ink699.xml"/><Relationship Id="rId198" Type="http://schemas.openxmlformats.org/officeDocument/2006/relationships/customXml" Target="../ink/ink730.xml"/><Relationship Id="rId321" Type="http://schemas.openxmlformats.org/officeDocument/2006/relationships/customXml" Target="../ink/ink843.xml"/><Relationship Id="rId363" Type="http://schemas.openxmlformats.org/officeDocument/2006/relationships/customXml" Target="../ink/ink880.xml"/><Relationship Id="rId419" Type="http://schemas.openxmlformats.org/officeDocument/2006/relationships/customXml" Target="../ink/ink936.xml"/><Relationship Id="rId570" Type="http://schemas.openxmlformats.org/officeDocument/2006/relationships/customXml" Target="../ink/ink1074.xml"/><Relationship Id="rId223" Type="http://schemas.openxmlformats.org/officeDocument/2006/relationships/customXml" Target="../ink/ink753.xml"/><Relationship Id="rId430" Type="http://schemas.openxmlformats.org/officeDocument/2006/relationships/customXml" Target="../ink/ink947.xml"/><Relationship Id="rId18" Type="http://schemas.openxmlformats.org/officeDocument/2006/relationships/customXml" Target="../ink/ink598.xml"/><Relationship Id="rId265" Type="http://schemas.openxmlformats.org/officeDocument/2006/relationships/image" Target="../media/image215.png"/><Relationship Id="rId472" Type="http://schemas.openxmlformats.org/officeDocument/2006/relationships/customXml" Target="../ink/ink984.xml"/><Relationship Id="rId528" Type="http://schemas.openxmlformats.org/officeDocument/2006/relationships/customXml" Target="../ink/ink1037.xml"/><Relationship Id="rId125" Type="http://schemas.openxmlformats.org/officeDocument/2006/relationships/customXml" Target="../ink/ink676.xml"/><Relationship Id="rId167" Type="http://schemas.openxmlformats.org/officeDocument/2006/relationships/customXml" Target="../ink/ink705.xml"/><Relationship Id="rId332" Type="http://schemas.openxmlformats.org/officeDocument/2006/relationships/customXml" Target="../ink/ink850.xml"/><Relationship Id="rId374" Type="http://schemas.openxmlformats.org/officeDocument/2006/relationships/customXml" Target="../ink/ink891.xml"/><Relationship Id="rId71" Type="http://schemas.openxmlformats.org/officeDocument/2006/relationships/customXml" Target="../ink/ink635.xml"/><Relationship Id="rId234" Type="http://schemas.openxmlformats.org/officeDocument/2006/relationships/customXml" Target="../ink/ink761.xml"/><Relationship Id="rId2" Type="http://schemas.openxmlformats.org/officeDocument/2006/relationships/image" Target="../media/image64.png"/><Relationship Id="rId29" Type="http://schemas.openxmlformats.org/officeDocument/2006/relationships/customXml" Target="../ink/ink605.xml"/><Relationship Id="rId276" Type="http://schemas.openxmlformats.org/officeDocument/2006/relationships/customXml" Target="../ink/ink798.xml"/><Relationship Id="rId441" Type="http://schemas.openxmlformats.org/officeDocument/2006/relationships/customXml" Target="../ink/ink957.xml"/><Relationship Id="rId483" Type="http://schemas.openxmlformats.org/officeDocument/2006/relationships/customXml" Target="../ink/ink995.xml"/><Relationship Id="rId539" Type="http://schemas.openxmlformats.org/officeDocument/2006/relationships/customXml" Target="../ink/ink1048.xml"/><Relationship Id="rId40" Type="http://schemas.openxmlformats.org/officeDocument/2006/relationships/customXml" Target="../ink/ink614.xml"/><Relationship Id="rId136" Type="http://schemas.openxmlformats.org/officeDocument/2006/relationships/customXml" Target="../ink/ink684.xml"/><Relationship Id="rId178" Type="http://schemas.openxmlformats.org/officeDocument/2006/relationships/customXml" Target="../ink/ink715.xml"/><Relationship Id="rId301" Type="http://schemas.openxmlformats.org/officeDocument/2006/relationships/customXml" Target="../ink/ink823.xml"/><Relationship Id="rId343" Type="http://schemas.openxmlformats.org/officeDocument/2006/relationships/customXml" Target="../ink/ink861.xml"/><Relationship Id="rId550" Type="http://schemas.openxmlformats.org/officeDocument/2006/relationships/customXml" Target="../ink/ink1059.xml"/><Relationship Id="rId82" Type="http://schemas.openxmlformats.org/officeDocument/2006/relationships/customXml" Target="../ink/ink643.xml"/><Relationship Id="rId203" Type="http://schemas.openxmlformats.org/officeDocument/2006/relationships/customXml" Target="../ink/ink734.xml"/><Relationship Id="rId385" Type="http://schemas.openxmlformats.org/officeDocument/2006/relationships/customXml" Target="../ink/ink902.xml"/><Relationship Id="rId245" Type="http://schemas.openxmlformats.org/officeDocument/2006/relationships/customXml" Target="../ink/ink772.xml"/><Relationship Id="rId287" Type="http://schemas.openxmlformats.org/officeDocument/2006/relationships/customXml" Target="../ink/ink809.xml"/><Relationship Id="rId410" Type="http://schemas.openxmlformats.org/officeDocument/2006/relationships/customXml" Target="../ink/ink927.xml"/><Relationship Id="rId452" Type="http://schemas.openxmlformats.org/officeDocument/2006/relationships/customXml" Target="../ink/ink967.xml"/><Relationship Id="rId494" Type="http://schemas.openxmlformats.org/officeDocument/2006/relationships/customXml" Target="../ink/ink1006.xml"/><Relationship Id="rId508" Type="http://schemas.openxmlformats.org/officeDocument/2006/relationships/image" Target="../media/image228.png"/><Relationship Id="rId105" Type="http://schemas.openxmlformats.org/officeDocument/2006/relationships/customXml" Target="../ink/ink663.xml"/><Relationship Id="rId147" Type="http://schemas.openxmlformats.org/officeDocument/2006/relationships/customXml" Target="../ink/ink692.xml"/><Relationship Id="rId312" Type="http://schemas.openxmlformats.org/officeDocument/2006/relationships/customXml" Target="../ink/ink834.xml"/><Relationship Id="rId354" Type="http://schemas.openxmlformats.org/officeDocument/2006/relationships/customXml" Target="../ink/ink871.xml"/><Relationship Id="rId51" Type="http://schemas.openxmlformats.org/officeDocument/2006/relationships/customXml" Target="../ink/ink621.xml"/><Relationship Id="rId93" Type="http://schemas.openxmlformats.org/officeDocument/2006/relationships/customXml" Target="../ink/ink652.xml"/><Relationship Id="rId189" Type="http://schemas.openxmlformats.org/officeDocument/2006/relationships/customXml" Target="../ink/ink725.xml"/><Relationship Id="rId396" Type="http://schemas.openxmlformats.org/officeDocument/2006/relationships/customXml" Target="../ink/ink913.xml"/><Relationship Id="rId561" Type="http://schemas.openxmlformats.org/officeDocument/2006/relationships/customXml" Target="../ink/ink1067.xml"/><Relationship Id="rId214" Type="http://schemas.openxmlformats.org/officeDocument/2006/relationships/customXml" Target="../ink/ink745.xml"/><Relationship Id="rId256" Type="http://schemas.openxmlformats.org/officeDocument/2006/relationships/customXml" Target="../ink/ink780.xml"/><Relationship Id="rId298" Type="http://schemas.openxmlformats.org/officeDocument/2006/relationships/customXml" Target="../ink/ink820.xml"/><Relationship Id="rId421" Type="http://schemas.openxmlformats.org/officeDocument/2006/relationships/customXml" Target="../ink/ink938.xml"/><Relationship Id="rId463" Type="http://schemas.openxmlformats.org/officeDocument/2006/relationships/customXml" Target="../ink/ink976.xml"/><Relationship Id="rId519" Type="http://schemas.openxmlformats.org/officeDocument/2006/relationships/customXml" Target="../ink/ink1028.xml"/><Relationship Id="rId116" Type="http://schemas.openxmlformats.org/officeDocument/2006/relationships/customXml" Target="../ink/ink671.xml"/><Relationship Id="rId158" Type="http://schemas.openxmlformats.org/officeDocument/2006/relationships/customXml" Target="../ink/ink700.xml"/><Relationship Id="rId323" Type="http://schemas.openxmlformats.org/officeDocument/2006/relationships/customXml" Target="../ink/ink845.xml"/><Relationship Id="rId530" Type="http://schemas.openxmlformats.org/officeDocument/2006/relationships/customXml" Target="../ink/ink1039.xml"/><Relationship Id="rId20" Type="http://schemas.openxmlformats.org/officeDocument/2006/relationships/image" Target="../media/image163.png"/><Relationship Id="rId62" Type="http://schemas.openxmlformats.org/officeDocument/2006/relationships/customXml" Target="../ink/ink629.xml"/><Relationship Id="rId365" Type="http://schemas.openxmlformats.org/officeDocument/2006/relationships/customXml" Target="../ink/ink882.xml"/><Relationship Id="rId572" Type="http://schemas.openxmlformats.org/officeDocument/2006/relationships/customXml" Target="../ink/ink1075.xml"/><Relationship Id="rId225" Type="http://schemas.openxmlformats.org/officeDocument/2006/relationships/image" Target="../media/image209.png"/><Relationship Id="rId267" Type="http://schemas.openxmlformats.org/officeDocument/2006/relationships/customXml" Target="../ink/ink790.xml"/><Relationship Id="rId432" Type="http://schemas.openxmlformats.org/officeDocument/2006/relationships/customXml" Target="../ink/ink949.xml"/><Relationship Id="rId474" Type="http://schemas.openxmlformats.org/officeDocument/2006/relationships/customXml" Target="../ink/ink986.xml"/><Relationship Id="rId127" Type="http://schemas.openxmlformats.org/officeDocument/2006/relationships/customXml" Target="../ink/ink677.xml"/><Relationship Id="rId31" Type="http://schemas.openxmlformats.org/officeDocument/2006/relationships/customXml" Target="../ink/ink607.xml"/><Relationship Id="rId73" Type="http://schemas.openxmlformats.org/officeDocument/2006/relationships/image" Target="../media/image178.png"/><Relationship Id="rId169" Type="http://schemas.openxmlformats.org/officeDocument/2006/relationships/customXml" Target="../ink/ink707.xml"/><Relationship Id="rId334" Type="http://schemas.openxmlformats.org/officeDocument/2006/relationships/customXml" Target="../ink/ink852.xml"/><Relationship Id="rId376" Type="http://schemas.openxmlformats.org/officeDocument/2006/relationships/customXml" Target="../ink/ink893.xml"/><Relationship Id="rId541" Type="http://schemas.openxmlformats.org/officeDocument/2006/relationships/customXml" Target="../ink/ink1050.xml"/><Relationship Id="rId4" Type="http://schemas.openxmlformats.org/officeDocument/2006/relationships/image" Target="../media/image159.png"/><Relationship Id="rId180" Type="http://schemas.openxmlformats.org/officeDocument/2006/relationships/customXml" Target="../ink/ink717.xml"/><Relationship Id="rId236" Type="http://schemas.openxmlformats.org/officeDocument/2006/relationships/customXml" Target="../ink/ink763.xml"/><Relationship Id="rId278" Type="http://schemas.openxmlformats.org/officeDocument/2006/relationships/customXml" Target="../ink/ink800.xml"/><Relationship Id="rId401" Type="http://schemas.openxmlformats.org/officeDocument/2006/relationships/customXml" Target="../ink/ink918.xml"/><Relationship Id="rId443" Type="http://schemas.openxmlformats.org/officeDocument/2006/relationships/customXml" Target="../ink/ink959.xml"/><Relationship Id="rId303" Type="http://schemas.openxmlformats.org/officeDocument/2006/relationships/customXml" Target="../ink/ink825.xml"/><Relationship Id="rId485" Type="http://schemas.openxmlformats.org/officeDocument/2006/relationships/customXml" Target="../ink/ink997.xml"/><Relationship Id="rId42" Type="http://schemas.openxmlformats.org/officeDocument/2006/relationships/customXml" Target="../ink/ink615.xml"/><Relationship Id="rId84" Type="http://schemas.openxmlformats.org/officeDocument/2006/relationships/image" Target="../media/image181.png"/><Relationship Id="rId138" Type="http://schemas.openxmlformats.org/officeDocument/2006/relationships/customXml" Target="../ink/ink685.xml"/><Relationship Id="rId345" Type="http://schemas.openxmlformats.org/officeDocument/2006/relationships/customXml" Target="../ink/ink863.xml"/><Relationship Id="rId387" Type="http://schemas.openxmlformats.org/officeDocument/2006/relationships/customXml" Target="../ink/ink904.xml"/><Relationship Id="rId510" Type="http://schemas.openxmlformats.org/officeDocument/2006/relationships/customXml" Target="../ink/ink1020.xml"/><Relationship Id="rId552" Type="http://schemas.openxmlformats.org/officeDocument/2006/relationships/customXml" Target="../ink/ink1061.xml"/><Relationship Id="rId191" Type="http://schemas.openxmlformats.org/officeDocument/2006/relationships/customXml" Target="../ink/ink726.xml"/><Relationship Id="rId205" Type="http://schemas.openxmlformats.org/officeDocument/2006/relationships/customXml" Target="../ink/ink736.xml"/><Relationship Id="rId247" Type="http://schemas.openxmlformats.org/officeDocument/2006/relationships/customXml" Target="../ink/ink774.xml"/><Relationship Id="rId412" Type="http://schemas.openxmlformats.org/officeDocument/2006/relationships/customXml" Target="../ink/ink929.xml"/><Relationship Id="rId107" Type="http://schemas.openxmlformats.org/officeDocument/2006/relationships/customXml" Target="../ink/ink664.xml"/><Relationship Id="rId289" Type="http://schemas.openxmlformats.org/officeDocument/2006/relationships/customXml" Target="../ink/ink811.xml"/><Relationship Id="rId454" Type="http://schemas.openxmlformats.org/officeDocument/2006/relationships/customXml" Target="../ink/ink969.xml"/><Relationship Id="rId496" Type="http://schemas.openxmlformats.org/officeDocument/2006/relationships/image" Target="../media/image227.png"/><Relationship Id="rId11" Type="http://schemas.openxmlformats.org/officeDocument/2006/relationships/image" Target="../media/image160.png"/><Relationship Id="rId53" Type="http://schemas.openxmlformats.org/officeDocument/2006/relationships/customXml" Target="../ink/ink623.xml"/><Relationship Id="rId149" Type="http://schemas.openxmlformats.org/officeDocument/2006/relationships/customXml" Target="../ink/ink694.xml"/><Relationship Id="rId314" Type="http://schemas.openxmlformats.org/officeDocument/2006/relationships/customXml" Target="../ink/ink836.xml"/><Relationship Id="rId356" Type="http://schemas.openxmlformats.org/officeDocument/2006/relationships/customXml" Target="../ink/ink873.xml"/><Relationship Id="rId398" Type="http://schemas.openxmlformats.org/officeDocument/2006/relationships/customXml" Target="../ink/ink915.xml"/><Relationship Id="rId521" Type="http://schemas.openxmlformats.org/officeDocument/2006/relationships/customXml" Target="../ink/ink1030.xml"/><Relationship Id="rId563" Type="http://schemas.openxmlformats.org/officeDocument/2006/relationships/customXml" Target="../ink/ink1068.xml"/><Relationship Id="rId95" Type="http://schemas.openxmlformats.org/officeDocument/2006/relationships/customXml" Target="../ink/ink654.xml"/><Relationship Id="rId160" Type="http://schemas.openxmlformats.org/officeDocument/2006/relationships/customXml" Target="../ink/ink701.xml"/><Relationship Id="rId216" Type="http://schemas.openxmlformats.org/officeDocument/2006/relationships/customXml" Target="../ink/ink747.xml"/><Relationship Id="rId423" Type="http://schemas.openxmlformats.org/officeDocument/2006/relationships/customXml" Target="../ink/ink940.xml"/><Relationship Id="rId258" Type="http://schemas.openxmlformats.org/officeDocument/2006/relationships/customXml" Target="../ink/ink782.xml"/><Relationship Id="rId465" Type="http://schemas.openxmlformats.org/officeDocument/2006/relationships/customXml" Target="../ink/ink977.xml"/><Relationship Id="rId22" Type="http://schemas.openxmlformats.org/officeDocument/2006/relationships/image" Target="../media/image164.png"/><Relationship Id="rId64" Type="http://schemas.openxmlformats.org/officeDocument/2006/relationships/customXml" Target="../ink/ink630.xml"/><Relationship Id="rId118" Type="http://schemas.openxmlformats.org/officeDocument/2006/relationships/customXml" Target="../ink/ink672.xml"/><Relationship Id="rId325" Type="http://schemas.openxmlformats.org/officeDocument/2006/relationships/image" Target="../media/image217.png"/><Relationship Id="rId367" Type="http://schemas.openxmlformats.org/officeDocument/2006/relationships/customXml" Target="../ink/ink884.xml"/><Relationship Id="rId532" Type="http://schemas.openxmlformats.org/officeDocument/2006/relationships/customXml" Target="../ink/ink1041.xml"/><Relationship Id="rId171" Type="http://schemas.openxmlformats.org/officeDocument/2006/relationships/customXml" Target="../ink/ink709.xml"/><Relationship Id="rId227" Type="http://schemas.openxmlformats.org/officeDocument/2006/relationships/customXml" Target="../ink/ink756.xml"/><Relationship Id="rId269" Type="http://schemas.openxmlformats.org/officeDocument/2006/relationships/customXml" Target="../ink/ink792.xml"/><Relationship Id="rId434" Type="http://schemas.openxmlformats.org/officeDocument/2006/relationships/customXml" Target="../ink/ink951.xml"/><Relationship Id="rId476" Type="http://schemas.openxmlformats.org/officeDocument/2006/relationships/customXml" Target="../ink/ink988.xml"/><Relationship Id="rId33" Type="http://schemas.openxmlformats.org/officeDocument/2006/relationships/customXml" Target="../ink/ink609.xml"/><Relationship Id="rId129" Type="http://schemas.openxmlformats.org/officeDocument/2006/relationships/customXml" Target="../ink/ink678.xml"/><Relationship Id="rId280" Type="http://schemas.openxmlformats.org/officeDocument/2006/relationships/customXml" Target="../ink/ink802.xml"/><Relationship Id="rId336" Type="http://schemas.openxmlformats.org/officeDocument/2006/relationships/customXml" Target="../ink/ink854.xml"/><Relationship Id="rId501" Type="http://schemas.openxmlformats.org/officeDocument/2006/relationships/customXml" Target="../ink/ink1012.xml"/><Relationship Id="rId543" Type="http://schemas.openxmlformats.org/officeDocument/2006/relationships/customXml" Target="../ink/ink1052.xml"/><Relationship Id="rId75" Type="http://schemas.openxmlformats.org/officeDocument/2006/relationships/image" Target="../media/image179.png"/><Relationship Id="rId140" Type="http://schemas.openxmlformats.org/officeDocument/2006/relationships/customXml" Target="../ink/ink687.xml"/><Relationship Id="rId182" Type="http://schemas.openxmlformats.org/officeDocument/2006/relationships/customXml" Target="../ink/ink719.xml"/><Relationship Id="rId378" Type="http://schemas.openxmlformats.org/officeDocument/2006/relationships/customXml" Target="../ink/ink895.xml"/><Relationship Id="rId403" Type="http://schemas.openxmlformats.org/officeDocument/2006/relationships/customXml" Target="../ink/ink920.xml"/><Relationship Id="rId6" Type="http://schemas.openxmlformats.org/officeDocument/2006/relationships/image" Target="../media/image66.png"/><Relationship Id="rId238" Type="http://schemas.openxmlformats.org/officeDocument/2006/relationships/customXml" Target="../ink/ink765.xml"/><Relationship Id="rId445" Type="http://schemas.openxmlformats.org/officeDocument/2006/relationships/customXml" Target="../ink/ink961.xml"/><Relationship Id="rId487" Type="http://schemas.openxmlformats.org/officeDocument/2006/relationships/customXml" Target="../ink/ink999.xml"/><Relationship Id="rId291" Type="http://schemas.openxmlformats.org/officeDocument/2006/relationships/customXml" Target="../ink/ink813.xml"/><Relationship Id="rId305" Type="http://schemas.openxmlformats.org/officeDocument/2006/relationships/customXml" Target="../ink/ink827.xml"/><Relationship Id="rId347" Type="http://schemas.openxmlformats.org/officeDocument/2006/relationships/customXml" Target="../ink/ink865.xml"/><Relationship Id="rId512" Type="http://schemas.openxmlformats.org/officeDocument/2006/relationships/customXml" Target="../ink/ink1022.xml"/><Relationship Id="rId44" Type="http://schemas.openxmlformats.org/officeDocument/2006/relationships/image" Target="../media/image170.png"/><Relationship Id="rId86" Type="http://schemas.openxmlformats.org/officeDocument/2006/relationships/image" Target="../media/image182.png"/><Relationship Id="rId151" Type="http://schemas.openxmlformats.org/officeDocument/2006/relationships/customXml" Target="../ink/ink696.xml"/><Relationship Id="rId389" Type="http://schemas.openxmlformats.org/officeDocument/2006/relationships/customXml" Target="../ink/ink906.xml"/><Relationship Id="rId554" Type="http://schemas.openxmlformats.org/officeDocument/2006/relationships/customXml" Target="../ink/ink1062.xml"/><Relationship Id="rId193" Type="http://schemas.openxmlformats.org/officeDocument/2006/relationships/customXml" Target="../ink/ink727.xml"/><Relationship Id="rId207" Type="http://schemas.openxmlformats.org/officeDocument/2006/relationships/customXml" Target="../ink/ink738.xml"/><Relationship Id="rId249" Type="http://schemas.openxmlformats.org/officeDocument/2006/relationships/customXml" Target="../ink/ink775.xml"/><Relationship Id="rId414" Type="http://schemas.openxmlformats.org/officeDocument/2006/relationships/customXml" Target="../ink/ink931.xml"/><Relationship Id="rId456" Type="http://schemas.openxmlformats.org/officeDocument/2006/relationships/customXml" Target="../ink/ink971.xml"/><Relationship Id="rId498" Type="http://schemas.openxmlformats.org/officeDocument/2006/relationships/customXml" Target="../ink/ink1009.xml"/><Relationship Id="rId13" Type="http://schemas.openxmlformats.org/officeDocument/2006/relationships/customXml" Target="../ink/ink595.xml"/><Relationship Id="rId109" Type="http://schemas.openxmlformats.org/officeDocument/2006/relationships/customXml" Target="../ink/ink666.xml"/><Relationship Id="rId260" Type="http://schemas.openxmlformats.org/officeDocument/2006/relationships/customXml" Target="../ink/ink784.xml"/><Relationship Id="rId316" Type="http://schemas.openxmlformats.org/officeDocument/2006/relationships/customXml" Target="../ink/ink838.xml"/><Relationship Id="rId523" Type="http://schemas.openxmlformats.org/officeDocument/2006/relationships/customXml" Target="../ink/ink1032.xml"/><Relationship Id="rId55" Type="http://schemas.openxmlformats.org/officeDocument/2006/relationships/customXml" Target="../ink/ink624.xml"/><Relationship Id="rId97" Type="http://schemas.openxmlformats.org/officeDocument/2006/relationships/customXml" Target="../ink/ink656.xml"/><Relationship Id="rId120" Type="http://schemas.openxmlformats.org/officeDocument/2006/relationships/customXml" Target="../ink/ink673.xml"/><Relationship Id="rId358" Type="http://schemas.openxmlformats.org/officeDocument/2006/relationships/customXml" Target="../ink/ink875.xml"/><Relationship Id="rId565" Type="http://schemas.openxmlformats.org/officeDocument/2006/relationships/image" Target="../media/image234.png"/><Relationship Id="rId162" Type="http://schemas.openxmlformats.org/officeDocument/2006/relationships/customXml" Target="../ink/ink702.xml"/><Relationship Id="rId218" Type="http://schemas.openxmlformats.org/officeDocument/2006/relationships/customXml" Target="../ink/ink749.xml"/><Relationship Id="rId425" Type="http://schemas.openxmlformats.org/officeDocument/2006/relationships/customXml" Target="../ink/ink942.xml"/><Relationship Id="rId467" Type="http://schemas.openxmlformats.org/officeDocument/2006/relationships/customXml" Target="../ink/ink979.xml"/><Relationship Id="rId271" Type="http://schemas.openxmlformats.org/officeDocument/2006/relationships/image" Target="../media/image216.png"/><Relationship Id="rId24" Type="http://schemas.openxmlformats.org/officeDocument/2006/relationships/customXml" Target="../ink/ink602.xml"/><Relationship Id="rId66" Type="http://schemas.openxmlformats.org/officeDocument/2006/relationships/image" Target="../media/image176.png"/><Relationship Id="rId131" Type="http://schemas.openxmlformats.org/officeDocument/2006/relationships/customXml" Target="../ink/ink680.xml"/><Relationship Id="rId327" Type="http://schemas.openxmlformats.org/officeDocument/2006/relationships/image" Target="../media/image218.png"/><Relationship Id="rId369" Type="http://schemas.openxmlformats.org/officeDocument/2006/relationships/customXml" Target="../ink/ink886.xml"/><Relationship Id="rId534" Type="http://schemas.openxmlformats.org/officeDocument/2006/relationships/customXml" Target="../ink/ink1043.xml"/><Relationship Id="rId173" Type="http://schemas.openxmlformats.org/officeDocument/2006/relationships/customXml" Target="../ink/ink711.xml"/><Relationship Id="rId229" Type="http://schemas.openxmlformats.org/officeDocument/2006/relationships/image" Target="../media/image210.png"/><Relationship Id="rId380" Type="http://schemas.openxmlformats.org/officeDocument/2006/relationships/customXml" Target="../ink/ink897.xml"/><Relationship Id="rId436" Type="http://schemas.openxmlformats.org/officeDocument/2006/relationships/customXml" Target="../ink/ink953.xml"/><Relationship Id="rId240" Type="http://schemas.openxmlformats.org/officeDocument/2006/relationships/customXml" Target="../ink/ink767.xml"/><Relationship Id="rId478" Type="http://schemas.openxmlformats.org/officeDocument/2006/relationships/customXml" Target="../ink/ink990.xml"/><Relationship Id="rId35" Type="http://schemas.openxmlformats.org/officeDocument/2006/relationships/image" Target="../media/image167.png"/><Relationship Id="rId77" Type="http://schemas.openxmlformats.org/officeDocument/2006/relationships/customXml" Target="../ink/ink639.xml"/><Relationship Id="rId100" Type="http://schemas.openxmlformats.org/officeDocument/2006/relationships/customXml" Target="../ink/ink659.xml"/><Relationship Id="rId282" Type="http://schemas.openxmlformats.org/officeDocument/2006/relationships/customXml" Target="../ink/ink804.xml"/><Relationship Id="rId338" Type="http://schemas.openxmlformats.org/officeDocument/2006/relationships/customXml" Target="../ink/ink856.xml"/><Relationship Id="rId503" Type="http://schemas.openxmlformats.org/officeDocument/2006/relationships/customXml" Target="../ink/ink1014.xml"/><Relationship Id="rId545" Type="http://schemas.openxmlformats.org/officeDocument/2006/relationships/customXml" Target="../ink/ink1054.xml"/><Relationship Id="rId8" Type="http://schemas.openxmlformats.org/officeDocument/2006/relationships/customXml" Target="../ink/ink591.xml"/><Relationship Id="rId142" Type="http://schemas.openxmlformats.org/officeDocument/2006/relationships/customXml" Target="../ink/ink689.xml"/><Relationship Id="rId184" Type="http://schemas.openxmlformats.org/officeDocument/2006/relationships/customXml" Target="../ink/ink721.xml"/><Relationship Id="rId391" Type="http://schemas.openxmlformats.org/officeDocument/2006/relationships/customXml" Target="../ink/ink908.xml"/><Relationship Id="rId405" Type="http://schemas.openxmlformats.org/officeDocument/2006/relationships/customXml" Target="../ink/ink922.xml"/><Relationship Id="rId447" Type="http://schemas.openxmlformats.org/officeDocument/2006/relationships/customXml" Target="../ink/ink962.xml"/><Relationship Id="rId251" Type="http://schemas.openxmlformats.org/officeDocument/2006/relationships/image" Target="../media/image213.png"/><Relationship Id="rId489" Type="http://schemas.openxmlformats.org/officeDocument/2006/relationships/customXml" Target="../ink/ink1001.xml"/><Relationship Id="rId46" Type="http://schemas.openxmlformats.org/officeDocument/2006/relationships/customXml" Target="../ink/ink618.xml"/><Relationship Id="rId293" Type="http://schemas.openxmlformats.org/officeDocument/2006/relationships/customXml" Target="../ink/ink815.xml"/><Relationship Id="rId307" Type="http://schemas.openxmlformats.org/officeDocument/2006/relationships/customXml" Target="../ink/ink829.xml"/><Relationship Id="rId349" Type="http://schemas.openxmlformats.org/officeDocument/2006/relationships/customXml" Target="../ink/ink867.xml"/><Relationship Id="rId514" Type="http://schemas.openxmlformats.org/officeDocument/2006/relationships/customXml" Target="../ink/ink1023.xml"/><Relationship Id="rId556" Type="http://schemas.openxmlformats.org/officeDocument/2006/relationships/image" Target="../media/image231.png"/><Relationship Id="rId88" Type="http://schemas.openxmlformats.org/officeDocument/2006/relationships/customXml" Target="../ink/ink647.xml"/><Relationship Id="rId111" Type="http://schemas.openxmlformats.org/officeDocument/2006/relationships/customXml" Target="../ink/ink668.xml"/><Relationship Id="rId153" Type="http://schemas.openxmlformats.org/officeDocument/2006/relationships/customXml" Target="../ink/ink697.xml"/><Relationship Id="rId195" Type="http://schemas.openxmlformats.org/officeDocument/2006/relationships/customXml" Target="../ink/ink728.xml"/><Relationship Id="rId209" Type="http://schemas.openxmlformats.org/officeDocument/2006/relationships/customXml" Target="../ink/ink740.xml"/><Relationship Id="rId360" Type="http://schemas.openxmlformats.org/officeDocument/2006/relationships/customXml" Target="../ink/ink877.xml"/><Relationship Id="rId416" Type="http://schemas.openxmlformats.org/officeDocument/2006/relationships/customXml" Target="../ink/ink933.xml"/><Relationship Id="rId220" Type="http://schemas.openxmlformats.org/officeDocument/2006/relationships/image" Target="../media/image208.png"/><Relationship Id="rId458" Type="http://schemas.openxmlformats.org/officeDocument/2006/relationships/customXml" Target="../ink/ink972.xml"/><Relationship Id="rId15" Type="http://schemas.openxmlformats.org/officeDocument/2006/relationships/customXml" Target="../ink/ink596.xml"/><Relationship Id="rId57" Type="http://schemas.openxmlformats.org/officeDocument/2006/relationships/image" Target="../media/image173.png"/><Relationship Id="rId262" Type="http://schemas.openxmlformats.org/officeDocument/2006/relationships/customXml" Target="../ink/ink786.xml"/><Relationship Id="rId318" Type="http://schemas.openxmlformats.org/officeDocument/2006/relationships/customXml" Target="../ink/ink840.xml"/><Relationship Id="rId525" Type="http://schemas.openxmlformats.org/officeDocument/2006/relationships/customXml" Target="../ink/ink1034.xml"/><Relationship Id="rId567" Type="http://schemas.openxmlformats.org/officeDocument/2006/relationships/customXml" Target="../ink/ink1071.xml"/><Relationship Id="rId99" Type="http://schemas.openxmlformats.org/officeDocument/2006/relationships/customXml" Target="../ink/ink658.xml"/><Relationship Id="rId122" Type="http://schemas.openxmlformats.org/officeDocument/2006/relationships/image" Target="../media/image188.png"/><Relationship Id="rId164" Type="http://schemas.openxmlformats.org/officeDocument/2006/relationships/customXml" Target="../ink/ink703.xml"/><Relationship Id="rId371" Type="http://schemas.openxmlformats.org/officeDocument/2006/relationships/customXml" Target="../ink/ink888.xml"/><Relationship Id="rId427" Type="http://schemas.openxmlformats.org/officeDocument/2006/relationships/customXml" Target="../ink/ink944.xml"/><Relationship Id="rId469" Type="http://schemas.openxmlformats.org/officeDocument/2006/relationships/customXml" Target="../ink/ink981.xml"/><Relationship Id="rId26" Type="http://schemas.openxmlformats.org/officeDocument/2006/relationships/image" Target="../media/image165.png"/><Relationship Id="rId231" Type="http://schemas.openxmlformats.org/officeDocument/2006/relationships/image" Target="../media/image211.png"/><Relationship Id="rId273" Type="http://schemas.openxmlformats.org/officeDocument/2006/relationships/customXml" Target="../ink/ink795.xml"/><Relationship Id="rId329" Type="http://schemas.openxmlformats.org/officeDocument/2006/relationships/image" Target="../media/image219.png"/><Relationship Id="rId480" Type="http://schemas.openxmlformats.org/officeDocument/2006/relationships/customXml" Target="../ink/ink992.xml"/><Relationship Id="rId536" Type="http://schemas.openxmlformats.org/officeDocument/2006/relationships/customXml" Target="../ink/ink1045.xml"/><Relationship Id="rId68" Type="http://schemas.openxmlformats.org/officeDocument/2006/relationships/image" Target="../media/image177.png"/><Relationship Id="rId133" Type="http://schemas.openxmlformats.org/officeDocument/2006/relationships/customXml" Target="../ink/ink682.xml"/><Relationship Id="rId175" Type="http://schemas.openxmlformats.org/officeDocument/2006/relationships/customXml" Target="../ink/ink712.xml"/><Relationship Id="rId340" Type="http://schemas.openxmlformats.org/officeDocument/2006/relationships/customXml" Target="../ink/ink858.xml"/><Relationship Id="rId200" Type="http://schemas.openxmlformats.org/officeDocument/2006/relationships/customXml" Target="../ink/ink732.xml"/><Relationship Id="rId382" Type="http://schemas.openxmlformats.org/officeDocument/2006/relationships/customXml" Target="../ink/ink899.xml"/><Relationship Id="rId438" Type="http://schemas.openxmlformats.org/officeDocument/2006/relationships/customXml" Target="../ink/ink955.xml"/><Relationship Id="rId242" Type="http://schemas.openxmlformats.org/officeDocument/2006/relationships/customXml" Target="../ink/ink769.xml"/><Relationship Id="rId284" Type="http://schemas.openxmlformats.org/officeDocument/2006/relationships/customXml" Target="../ink/ink806.xml"/><Relationship Id="rId491" Type="http://schemas.openxmlformats.org/officeDocument/2006/relationships/customXml" Target="../ink/ink1003.xml"/><Relationship Id="rId505" Type="http://schemas.openxmlformats.org/officeDocument/2006/relationships/customXml" Target="../ink/ink1016.xml"/><Relationship Id="rId37" Type="http://schemas.openxmlformats.org/officeDocument/2006/relationships/customXml" Target="../ink/ink612.xml"/><Relationship Id="rId79" Type="http://schemas.openxmlformats.org/officeDocument/2006/relationships/customXml" Target="../ink/ink641.xml"/><Relationship Id="rId102" Type="http://schemas.openxmlformats.org/officeDocument/2006/relationships/customXml" Target="../ink/ink660.xml"/><Relationship Id="rId144" Type="http://schemas.openxmlformats.org/officeDocument/2006/relationships/customXml" Target="../ink/ink690.xml"/><Relationship Id="rId547" Type="http://schemas.openxmlformats.org/officeDocument/2006/relationships/customXml" Target="../ink/ink1056.xml"/><Relationship Id="rId90" Type="http://schemas.openxmlformats.org/officeDocument/2006/relationships/customXml" Target="../ink/ink649.xml"/><Relationship Id="rId186" Type="http://schemas.openxmlformats.org/officeDocument/2006/relationships/customXml" Target="../ink/ink723.xml"/><Relationship Id="rId351" Type="http://schemas.openxmlformats.org/officeDocument/2006/relationships/customXml" Target="../ink/ink868.xml"/><Relationship Id="rId393" Type="http://schemas.openxmlformats.org/officeDocument/2006/relationships/customXml" Target="../ink/ink910.xml"/><Relationship Id="rId407" Type="http://schemas.openxmlformats.org/officeDocument/2006/relationships/customXml" Target="../ink/ink924.xml"/><Relationship Id="rId449" Type="http://schemas.openxmlformats.org/officeDocument/2006/relationships/customXml" Target="../ink/ink964.xml"/><Relationship Id="rId211" Type="http://schemas.openxmlformats.org/officeDocument/2006/relationships/customXml" Target="../ink/ink742.xml"/><Relationship Id="rId253" Type="http://schemas.openxmlformats.org/officeDocument/2006/relationships/customXml" Target="../ink/ink778.xml"/><Relationship Id="rId295" Type="http://schemas.openxmlformats.org/officeDocument/2006/relationships/customXml" Target="../ink/ink817.xml"/><Relationship Id="rId309" Type="http://schemas.openxmlformats.org/officeDocument/2006/relationships/customXml" Target="../ink/ink831.xml"/><Relationship Id="rId460" Type="http://schemas.openxmlformats.org/officeDocument/2006/relationships/customXml" Target="../ink/ink974.xml"/><Relationship Id="rId516" Type="http://schemas.openxmlformats.org/officeDocument/2006/relationships/customXml" Target="../ink/ink1025.xml"/><Relationship Id="rId48" Type="http://schemas.openxmlformats.org/officeDocument/2006/relationships/image" Target="../media/image171.png"/><Relationship Id="rId113" Type="http://schemas.openxmlformats.org/officeDocument/2006/relationships/image" Target="../media/image184.png"/><Relationship Id="rId320" Type="http://schemas.openxmlformats.org/officeDocument/2006/relationships/customXml" Target="../ink/ink842.xml"/><Relationship Id="rId558" Type="http://schemas.openxmlformats.org/officeDocument/2006/relationships/customXml" Target="../ink/ink1065.xml"/><Relationship Id="rId155" Type="http://schemas.openxmlformats.org/officeDocument/2006/relationships/customXml" Target="../ink/ink698.xml"/><Relationship Id="rId197" Type="http://schemas.openxmlformats.org/officeDocument/2006/relationships/customXml" Target="../ink/ink729.xml"/><Relationship Id="rId362" Type="http://schemas.openxmlformats.org/officeDocument/2006/relationships/customXml" Target="../ink/ink879.xml"/><Relationship Id="rId418" Type="http://schemas.openxmlformats.org/officeDocument/2006/relationships/customXml" Target="../ink/ink935.xml"/><Relationship Id="rId222" Type="http://schemas.openxmlformats.org/officeDocument/2006/relationships/customXml" Target="../ink/ink752.xml"/><Relationship Id="rId264" Type="http://schemas.openxmlformats.org/officeDocument/2006/relationships/customXml" Target="../ink/ink788.xml"/><Relationship Id="rId471" Type="http://schemas.openxmlformats.org/officeDocument/2006/relationships/customXml" Target="../ink/ink983.xml"/><Relationship Id="rId17" Type="http://schemas.openxmlformats.org/officeDocument/2006/relationships/image" Target="../media/image162.png"/><Relationship Id="rId59" Type="http://schemas.openxmlformats.org/officeDocument/2006/relationships/customXml" Target="../ink/ink627.xml"/><Relationship Id="rId124" Type="http://schemas.openxmlformats.org/officeDocument/2006/relationships/image" Target="../media/image189.png"/><Relationship Id="rId527" Type="http://schemas.openxmlformats.org/officeDocument/2006/relationships/customXml" Target="../ink/ink1036.xml"/><Relationship Id="rId569" Type="http://schemas.openxmlformats.org/officeDocument/2006/relationships/customXml" Target="../ink/ink1073.xml"/><Relationship Id="rId70" Type="http://schemas.openxmlformats.org/officeDocument/2006/relationships/customXml" Target="../ink/ink634.xml"/><Relationship Id="rId166" Type="http://schemas.openxmlformats.org/officeDocument/2006/relationships/customXml" Target="../ink/ink704.xml"/><Relationship Id="rId331" Type="http://schemas.openxmlformats.org/officeDocument/2006/relationships/image" Target="../media/image220.png"/><Relationship Id="rId373" Type="http://schemas.openxmlformats.org/officeDocument/2006/relationships/customXml" Target="../ink/ink890.xml"/><Relationship Id="rId429" Type="http://schemas.openxmlformats.org/officeDocument/2006/relationships/customXml" Target="../ink/ink946.xml"/><Relationship Id="rId1" Type="http://schemas.openxmlformats.org/officeDocument/2006/relationships/slideLayout" Target="../slideLayouts/slideLayout20.xml"/><Relationship Id="rId233" Type="http://schemas.openxmlformats.org/officeDocument/2006/relationships/customXml" Target="../ink/ink760.xml"/><Relationship Id="rId440" Type="http://schemas.openxmlformats.org/officeDocument/2006/relationships/customXml" Target="../ink/ink956.xml"/><Relationship Id="rId28" Type="http://schemas.openxmlformats.org/officeDocument/2006/relationships/image" Target="../media/image166.png"/><Relationship Id="rId275" Type="http://schemas.openxmlformats.org/officeDocument/2006/relationships/customXml" Target="../ink/ink797.xml"/><Relationship Id="rId300" Type="http://schemas.openxmlformats.org/officeDocument/2006/relationships/customXml" Target="../ink/ink822.xml"/><Relationship Id="rId482" Type="http://schemas.openxmlformats.org/officeDocument/2006/relationships/customXml" Target="../ink/ink994.xml"/><Relationship Id="rId538" Type="http://schemas.openxmlformats.org/officeDocument/2006/relationships/customXml" Target="../ink/ink1047.xml"/><Relationship Id="rId81" Type="http://schemas.openxmlformats.org/officeDocument/2006/relationships/customXml" Target="../ink/ink642.xml"/><Relationship Id="rId135" Type="http://schemas.openxmlformats.org/officeDocument/2006/relationships/image" Target="../media/image191.png"/><Relationship Id="rId177" Type="http://schemas.openxmlformats.org/officeDocument/2006/relationships/customXml" Target="../ink/ink714.xml"/><Relationship Id="rId342" Type="http://schemas.openxmlformats.org/officeDocument/2006/relationships/customXml" Target="../ink/ink860.xml"/><Relationship Id="rId384" Type="http://schemas.openxmlformats.org/officeDocument/2006/relationships/customXml" Target="../ink/ink901.xml"/><Relationship Id="rId202" Type="http://schemas.openxmlformats.org/officeDocument/2006/relationships/customXml" Target="../ink/ink733.xml"/><Relationship Id="rId244" Type="http://schemas.openxmlformats.org/officeDocument/2006/relationships/customXml" Target="../ink/ink771.xml"/><Relationship Id="rId39" Type="http://schemas.openxmlformats.org/officeDocument/2006/relationships/customXml" Target="../ink/ink613.xml"/><Relationship Id="rId286" Type="http://schemas.openxmlformats.org/officeDocument/2006/relationships/customXml" Target="../ink/ink808.xml"/><Relationship Id="rId451" Type="http://schemas.openxmlformats.org/officeDocument/2006/relationships/customXml" Target="../ink/ink966.xml"/><Relationship Id="rId493" Type="http://schemas.openxmlformats.org/officeDocument/2006/relationships/customXml" Target="../ink/ink1005.xml"/><Relationship Id="rId507" Type="http://schemas.openxmlformats.org/officeDocument/2006/relationships/customXml" Target="../ink/ink1018.xml"/><Relationship Id="rId549" Type="http://schemas.openxmlformats.org/officeDocument/2006/relationships/customXml" Target="../ink/ink1058.xml"/><Relationship Id="rId50" Type="http://schemas.openxmlformats.org/officeDocument/2006/relationships/image" Target="../media/image172.png"/><Relationship Id="rId104" Type="http://schemas.openxmlformats.org/officeDocument/2006/relationships/customXml" Target="../ink/ink662.xml"/><Relationship Id="rId146" Type="http://schemas.openxmlformats.org/officeDocument/2006/relationships/image" Target="../media/image194.png"/><Relationship Id="rId188" Type="http://schemas.openxmlformats.org/officeDocument/2006/relationships/image" Target="../media/image202.png"/><Relationship Id="rId311" Type="http://schemas.openxmlformats.org/officeDocument/2006/relationships/customXml" Target="../ink/ink833.xml"/><Relationship Id="rId353" Type="http://schemas.openxmlformats.org/officeDocument/2006/relationships/customXml" Target="../ink/ink870.xml"/><Relationship Id="rId395" Type="http://schemas.openxmlformats.org/officeDocument/2006/relationships/customXml" Target="../ink/ink912.xml"/><Relationship Id="rId409" Type="http://schemas.openxmlformats.org/officeDocument/2006/relationships/customXml" Target="../ink/ink926.xml"/><Relationship Id="rId560" Type="http://schemas.openxmlformats.org/officeDocument/2006/relationships/image" Target="../media/image232.png"/><Relationship Id="rId92" Type="http://schemas.openxmlformats.org/officeDocument/2006/relationships/customXml" Target="../ink/ink651.xml"/><Relationship Id="rId213" Type="http://schemas.openxmlformats.org/officeDocument/2006/relationships/customXml" Target="../ink/ink744.xml"/><Relationship Id="rId420" Type="http://schemas.openxmlformats.org/officeDocument/2006/relationships/customXml" Target="../ink/ink937.xml"/><Relationship Id="rId255" Type="http://schemas.openxmlformats.org/officeDocument/2006/relationships/customXml" Target="../ink/ink779.xml"/><Relationship Id="rId297" Type="http://schemas.openxmlformats.org/officeDocument/2006/relationships/customXml" Target="../ink/ink819.xml"/><Relationship Id="rId462" Type="http://schemas.openxmlformats.org/officeDocument/2006/relationships/customXml" Target="../ink/ink975.xml"/><Relationship Id="rId518" Type="http://schemas.openxmlformats.org/officeDocument/2006/relationships/customXml" Target="../ink/ink1027.xml"/><Relationship Id="rId115" Type="http://schemas.openxmlformats.org/officeDocument/2006/relationships/image" Target="../media/image185.png"/><Relationship Id="rId157" Type="http://schemas.openxmlformats.org/officeDocument/2006/relationships/image" Target="../media/image197.png"/><Relationship Id="rId322" Type="http://schemas.openxmlformats.org/officeDocument/2006/relationships/customXml" Target="../ink/ink844.xml"/><Relationship Id="rId364" Type="http://schemas.openxmlformats.org/officeDocument/2006/relationships/customXml" Target="../ink/ink881.xml"/><Relationship Id="rId61" Type="http://schemas.openxmlformats.org/officeDocument/2006/relationships/image" Target="../media/image174.png"/><Relationship Id="rId199" Type="http://schemas.openxmlformats.org/officeDocument/2006/relationships/customXml" Target="../ink/ink731.xml"/><Relationship Id="rId571" Type="http://schemas.openxmlformats.org/officeDocument/2006/relationships/image" Target="../media/image235.png"/><Relationship Id="rId19" Type="http://schemas.openxmlformats.org/officeDocument/2006/relationships/customXml" Target="../ink/ink599.xml"/><Relationship Id="rId224" Type="http://schemas.openxmlformats.org/officeDocument/2006/relationships/customXml" Target="../ink/ink754.xml"/><Relationship Id="rId266" Type="http://schemas.openxmlformats.org/officeDocument/2006/relationships/customXml" Target="../ink/ink789.xml"/><Relationship Id="rId431" Type="http://schemas.openxmlformats.org/officeDocument/2006/relationships/customXml" Target="../ink/ink948.xml"/><Relationship Id="rId473" Type="http://schemas.openxmlformats.org/officeDocument/2006/relationships/customXml" Target="../ink/ink985.xml"/><Relationship Id="rId529" Type="http://schemas.openxmlformats.org/officeDocument/2006/relationships/customXml" Target="../ink/ink1038.xml"/><Relationship Id="rId30" Type="http://schemas.openxmlformats.org/officeDocument/2006/relationships/customXml" Target="../ink/ink606.xml"/><Relationship Id="rId126" Type="http://schemas.openxmlformats.org/officeDocument/2006/relationships/image" Target="../media/image107.png"/><Relationship Id="rId168" Type="http://schemas.openxmlformats.org/officeDocument/2006/relationships/customXml" Target="../ink/ink706.xml"/><Relationship Id="rId333" Type="http://schemas.openxmlformats.org/officeDocument/2006/relationships/customXml" Target="../ink/ink851.xml"/><Relationship Id="rId540" Type="http://schemas.openxmlformats.org/officeDocument/2006/relationships/customXml" Target="../ink/ink1049.xml"/><Relationship Id="rId72" Type="http://schemas.openxmlformats.org/officeDocument/2006/relationships/customXml" Target="../ink/ink636.xml"/><Relationship Id="rId375" Type="http://schemas.openxmlformats.org/officeDocument/2006/relationships/customXml" Target="../ink/ink892.xml"/><Relationship Id="rId3" Type="http://schemas.openxmlformats.org/officeDocument/2006/relationships/customXml" Target="../ink/ink588.xml"/><Relationship Id="rId235" Type="http://schemas.openxmlformats.org/officeDocument/2006/relationships/customXml" Target="../ink/ink762.xml"/><Relationship Id="rId277" Type="http://schemas.openxmlformats.org/officeDocument/2006/relationships/customXml" Target="../ink/ink799.xml"/><Relationship Id="rId400" Type="http://schemas.openxmlformats.org/officeDocument/2006/relationships/customXml" Target="../ink/ink917.xml"/><Relationship Id="rId442" Type="http://schemas.openxmlformats.org/officeDocument/2006/relationships/customXml" Target="../ink/ink958.xml"/><Relationship Id="rId484" Type="http://schemas.openxmlformats.org/officeDocument/2006/relationships/customXml" Target="../ink/ink996.xml"/><Relationship Id="rId137" Type="http://schemas.openxmlformats.org/officeDocument/2006/relationships/image" Target="../media/image192.png"/><Relationship Id="rId302" Type="http://schemas.openxmlformats.org/officeDocument/2006/relationships/customXml" Target="../ink/ink824.xml"/><Relationship Id="rId344" Type="http://schemas.openxmlformats.org/officeDocument/2006/relationships/customXml" Target="../ink/ink862.xml"/><Relationship Id="rId41" Type="http://schemas.openxmlformats.org/officeDocument/2006/relationships/image" Target="../media/image169.png"/><Relationship Id="rId83" Type="http://schemas.openxmlformats.org/officeDocument/2006/relationships/customXml" Target="../ink/ink644.xml"/><Relationship Id="rId179" Type="http://schemas.openxmlformats.org/officeDocument/2006/relationships/customXml" Target="../ink/ink716.xml"/><Relationship Id="rId386" Type="http://schemas.openxmlformats.org/officeDocument/2006/relationships/customXml" Target="../ink/ink903.xml"/><Relationship Id="rId551" Type="http://schemas.openxmlformats.org/officeDocument/2006/relationships/customXml" Target="../ink/ink1060.xml"/><Relationship Id="rId190" Type="http://schemas.openxmlformats.org/officeDocument/2006/relationships/image" Target="../media/image203.png"/><Relationship Id="rId204" Type="http://schemas.openxmlformats.org/officeDocument/2006/relationships/customXml" Target="../ink/ink735.xml"/><Relationship Id="rId246" Type="http://schemas.openxmlformats.org/officeDocument/2006/relationships/customXml" Target="../ink/ink773.xml"/><Relationship Id="rId288" Type="http://schemas.openxmlformats.org/officeDocument/2006/relationships/customXml" Target="../ink/ink810.xml"/><Relationship Id="rId411" Type="http://schemas.openxmlformats.org/officeDocument/2006/relationships/customXml" Target="../ink/ink928.xml"/><Relationship Id="rId453" Type="http://schemas.openxmlformats.org/officeDocument/2006/relationships/customXml" Target="../ink/ink968.xml"/><Relationship Id="rId509" Type="http://schemas.openxmlformats.org/officeDocument/2006/relationships/customXml" Target="../ink/ink1019.xml"/><Relationship Id="rId106" Type="http://schemas.openxmlformats.org/officeDocument/2006/relationships/image" Target="../media/image183.png"/><Relationship Id="rId313" Type="http://schemas.openxmlformats.org/officeDocument/2006/relationships/customXml" Target="../ink/ink835.xml"/><Relationship Id="rId495" Type="http://schemas.openxmlformats.org/officeDocument/2006/relationships/customXml" Target="../ink/ink1007.xml"/><Relationship Id="rId10" Type="http://schemas.openxmlformats.org/officeDocument/2006/relationships/customXml" Target="../ink/ink593.xml"/><Relationship Id="rId52" Type="http://schemas.openxmlformats.org/officeDocument/2006/relationships/customXml" Target="../ink/ink622.xml"/><Relationship Id="rId94" Type="http://schemas.openxmlformats.org/officeDocument/2006/relationships/customXml" Target="../ink/ink653.xml"/><Relationship Id="rId148" Type="http://schemas.openxmlformats.org/officeDocument/2006/relationships/customXml" Target="../ink/ink693.xml"/><Relationship Id="rId355" Type="http://schemas.openxmlformats.org/officeDocument/2006/relationships/customXml" Target="../ink/ink872.xml"/><Relationship Id="rId397" Type="http://schemas.openxmlformats.org/officeDocument/2006/relationships/customXml" Target="../ink/ink914.xml"/><Relationship Id="rId520" Type="http://schemas.openxmlformats.org/officeDocument/2006/relationships/customXml" Target="../ink/ink1029.xml"/><Relationship Id="rId562" Type="http://schemas.openxmlformats.org/officeDocument/2006/relationships/image" Target="../media/image233.png"/><Relationship Id="rId215" Type="http://schemas.openxmlformats.org/officeDocument/2006/relationships/customXml" Target="../ink/ink746.xml"/><Relationship Id="rId257" Type="http://schemas.openxmlformats.org/officeDocument/2006/relationships/customXml" Target="../ink/ink781.xml"/><Relationship Id="rId422" Type="http://schemas.openxmlformats.org/officeDocument/2006/relationships/customXml" Target="../ink/ink939.xml"/><Relationship Id="rId464" Type="http://schemas.openxmlformats.org/officeDocument/2006/relationships/image" Target="../media/image226.png"/><Relationship Id="rId299" Type="http://schemas.openxmlformats.org/officeDocument/2006/relationships/customXml" Target="../ink/ink821.xml"/><Relationship Id="rId63" Type="http://schemas.openxmlformats.org/officeDocument/2006/relationships/image" Target="../media/image175.png"/><Relationship Id="rId159" Type="http://schemas.openxmlformats.org/officeDocument/2006/relationships/image" Target="../media/image198.png"/><Relationship Id="rId366" Type="http://schemas.openxmlformats.org/officeDocument/2006/relationships/customXml" Target="../ink/ink883.xml"/><Relationship Id="rId573" Type="http://schemas.openxmlformats.org/officeDocument/2006/relationships/image" Target="../media/image12.png"/><Relationship Id="rId226" Type="http://schemas.openxmlformats.org/officeDocument/2006/relationships/customXml" Target="../ink/ink755.xml"/><Relationship Id="rId433" Type="http://schemas.openxmlformats.org/officeDocument/2006/relationships/customXml" Target="../ink/ink950.xml"/><Relationship Id="rId74" Type="http://schemas.openxmlformats.org/officeDocument/2006/relationships/customXml" Target="../ink/ink637.xml"/><Relationship Id="rId377" Type="http://schemas.openxmlformats.org/officeDocument/2006/relationships/customXml" Target="../ink/ink894.xml"/><Relationship Id="rId500" Type="http://schemas.openxmlformats.org/officeDocument/2006/relationships/customXml" Target="../ink/ink1011.xml"/><Relationship Id="rId5" Type="http://schemas.openxmlformats.org/officeDocument/2006/relationships/customXml" Target="../ink/ink589.xml"/><Relationship Id="rId237" Type="http://schemas.openxmlformats.org/officeDocument/2006/relationships/customXml" Target="../ink/ink764.xml"/><Relationship Id="rId444" Type="http://schemas.openxmlformats.org/officeDocument/2006/relationships/customXml" Target="../ink/ink960.xml"/><Relationship Id="rId290" Type="http://schemas.openxmlformats.org/officeDocument/2006/relationships/customXml" Target="../ink/ink812.xml"/><Relationship Id="rId304" Type="http://schemas.openxmlformats.org/officeDocument/2006/relationships/customXml" Target="../ink/ink826.xml"/><Relationship Id="rId388" Type="http://schemas.openxmlformats.org/officeDocument/2006/relationships/customXml" Target="../ink/ink905.xml"/><Relationship Id="rId511" Type="http://schemas.openxmlformats.org/officeDocument/2006/relationships/customXml" Target="../ink/ink1021.xml"/><Relationship Id="rId85" Type="http://schemas.openxmlformats.org/officeDocument/2006/relationships/customXml" Target="../ink/ink645.xml"/><Relationship Id="rId150" Type="http://schemas.openxmlformats.org/officeDocument/2006/relationships/customXml" Target="../ink/ink695.xml"/><Relationship Id="rId248" Type="http://schemas.openxmlformats.org/officeDocument/2006/relationships/image" Target="../media/image212.png"/><Relationship Id="rId455" Type="http://schemas.openxmlformats.org/officeDocument/2006/relationships/customXml" Target="../ink/ink970.xml"/><Relationship Id="rId12" Type="http://schemas.openxmlformats.org/officeDocument/2006/relationships/customXml" Target="../ink/ink594.xml"/><Relationship Id="rId108" Type="http://schemas.openxmlformats.org/officeDocument/2006/relationships/customXml" Target="../ink/ink665.xml"/><Relationship Id="rId315" Type="http://schemas.openxmlformats.org/officeDocument/2006/relationships/customXml" Target="../ink/ink837.xml"/><Relationship Id="rId522" Type="http://schemas.openxmlformats.org/officeDocument/2006/relationships/customXml" Target="../ink/ink1031.xml"/><Relationship Id="rId96" Type="http://schemas.openxmlformats.org/officeDocument/2006/relationships/customXml" Target="../ink/ink655.xml"/><Relationship Id="rId161" Type="http://schemas.openxmlformats.org/officeDocument/2006/relationships/image" Target="../media/image199.png"/><Relationship Id="rId399" Type="http://schemas.openxmlformats.org/officeDocument/2006/relationships/customXml" Target="../ink/ink916.xml"/><Relationship Id="rId259" Type="http://schemas.openxmlformats.org/officeDocument/2006/relationships/customXml" Target="../ink/ink783.xml"/><Relationship Id="rId466" Type="http://schemas.openxmlformats.org/officeDocument/2006/relationships/customXml" Target="../ink/ink978.xml"/><Relationship Id="rId23" Type="http://schemas.openxmlformats.org/officeDocument/2006/relationships/customXml" Target="../ink/ink601.xml"/><Relationship Id="rId119" Type="http://schemas.openxmlformats.org/officeDocument/2006/relationships/image" Target="../media/image187.png"/><Relationship Id="rId326" Type="http://schemas.openxmlformats.org/officeDocument/2006/relationships/customXml" Target="../ink/ink847.xml"/><Relationship Id="rId533" Type="http://schemas.openxmlformats.org/officeDocument/2006/relationships/customXml" Target="../ink/ink1042.xml"/><Relationship Id="rId172" Type="http://schemas.openxmlformats.org/officeDocument/2006/relationships/customXml" Target="../ink/ink710.xml"/><Relationship Id="rId477" Type="http://schemas.openxmlformats.org/officeDocument/2006/relationships/customXml" Target="../ink/ink9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espen.afro.who.int/" TargetMode="External"/><Relationship Id="rId13" Type="http://schemas.openxmlformats.org/officeDocument/2006/relationships/hyperlink" Target="https://doi.org/10.1016/j.apgeog.2019.102126" TargetMode="External"/><Relationship Id="rId3" Type="http://schemas.openxmlformats.org/officeDocument/2006/relationships/hyperlink" Target="https://www.gov.uk/government/statistics/english-indices-of-deprivation-2019" TargetMode="External"/><Relationship Id="rId7" Type="http://schemas.openxmlformats.org/officeDocument/2006/relationships/hyperlink" Target="https://firms.modaps.eosdis.nasa.gov/" TargetMode="External"/><Relationship Id="rId12" Type="http://schemas.openxmlformats.org/officeDocument/2006/relationships/hyperlink" Target="https://www.gov.uk/government/statistics/fire-statistics-incident-level-datasets/low-level-geography-dataset-guidance" TargetMode="External"/><Relationship Id="rId2" Type="http://schemas.openxmlformats.org/officeDocument/2006/relationships/hyperlink" Target="https://www.nomisweb.co.uk/sources/census_2021_bulk" TargetMode="External"/><Relationship Id="rId1" Type="http://schemas.openxmlformats.org/officeDocument/2006/relationships/slideLayout" Target="../slideLayouts/slideLayout20.xml"/><Relationship Id="rId6" Type="http://schemas.openxmlformats.org/officeDocument/2006/relationships/hyperlink" Target="https://www.gbif.org/" TargetMode="External"/><Relationship Id="rId11" Type="http://schemas.openxmlformats.org/officeDocument/2006/relationships/hyperlink" Target="https://assets.publishing.service.gov.uk/media/64be67369c2df000129402cf/low-level-geography-dataset-270723.ods" TargetMode="External"/><Relationship Id="rId5" Type="http://schemas.openxmlformats.org/officeDocument/2006/relationships/hyperlink" Target="https://experience.arcgis.com/experience/7228a5a27442468494caec2934c2b73d/page/Page/" TargetMode="External"/><Relationship Id="rId15" Type="http://schemas.openxmlformats.org/officeDocument/2006/relationships/hyperlink" Target="https://doi.org/10.1016/j.apgeog.2022.102718" TargetMode="External"/><Relationship Id="rId10" Type="http://schemas.openxmlformats.org/officeDocument/2006/relationships/hyperlink" Target="https://espen.afro.who.int/tools-resources/download-data" TargetMode="External"/><Relationship Id="rId4" Type="http://schemas.openxmlformats.org/officeDocument/2006/relationships/hyperlink" Target="https://data.police.uk/" TargetMode="External"/><Relationship Id="rId9" Type="http://schemas.openxmlformats.org/officeDocument/2006/relationships/hyperlink" Target="https://espen.afro.who.int/tools-resources/cartography-database" TargetMode="External"/><Relationship Id="rId14" Type="http://schemas.openxmlformats.org/officeDocument/2006/relationships/hyperlink" Target="https://doi.org/10.1177/23998083211001836"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forms.gle/55AydSPLrV8cBcwn7"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1.g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10: spatial models (part 2)</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GWRs fall under the family of linear regression models. Recall last week the various model types and families?</a:t>
            </a:r>
          </a:p>
          <a:p>
            <a:pPr marL="0" indent="0">
              <a:lnSpc>
                <a:spcPct val="100000"/>
              </a:lnSpc>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Here is a board overview: </a:t>
            </a:r>
          </a:p>
          <a:p>
            <a:pPr marL="0" indent="0">
              <a:lnSpc>
                <a:spcPct val="100000"/>
              </a:lnSpc>
              <a:buNone/>
            </a:pPr>
            <a:r>
              <a:rPr lang="en-US" sz="2400" b="1" dirty="0">
                <a:latin typeface="Helvetica" pitchFamily="2" charset="0"/>
              </a:rPr>
              <a:t> </a:t>
            </a: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graphicFrame>
        <p:nvGraphicFramePr>
          <p:cNvPr id="2" name="Table 3">
            <a:extLst>
              <a:ext uri="{FF2B5EF4-FFF2-40B4-BE49-F238E27FC236}">
                <a16:creationId xmlns:a16="http://schemas.microsoft.com/office/drawing/2014/main" id="{27C6D743-D534-484A-A59D-D4AE732BB4E0}"/>
              </a:ext>
            </a:extLst>
          </p:cNvPr>
          <p:cNvGraphicFramePr>
            <a:graphicFrameLocks noGrp="1"/>
          </p:cNvGraphicFramePr>
          <p:nvPr/>
        </p:nvGraphicFramePr>
        <p:xfrm>
          <a:off x="145257" y="1873860"/>
          <a:ext cx="11763375" cy="4492881"/>
        </p:xfrm>
        <a:graphic>
          <a:graphicData uri="http://schemas.openxmlformats.org/drawingml/2006/table">
            <a:tbl>
              <a:tblPr firstRow="1" bandRow="1">
                <a:tableStyleId>{2D5ABB26-0587-4C30-8999-92F81FD0307C}</a:tableStyleId>
              </a:tblPr>
              <a:tblGrid>
                <a:gridCol w="5851831">
                  <a:extLst>
                    <a:ext uri="{9D8B030D-6E8A-4147-A177-3AD203B41FA5}">
                      <a16:colId xmlns:a16="http://schemas.microsoft.com/office/drawing/2014/main" val="2740342776"/>
                    </a:ext>
                  </a:extLst>
                </a:gridCol>
                <a:gridCol w="5911544">
                  <a:extLst>
                    <a:ext uri="{9D8B030D-6E8A-4147-A177-3AD203B41FA5}">
                      <a16:colId xmlns:a16="http://schemas.microsoft.com/office/drawing/2014/main" val="4096845816"/>
                    </a:ext>
                  </a:extLst>
                </a:gridCol>
              </a:tblGrid>
              <a:tr h="450461">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Distribution of dependent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Suitable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218665"/>
                  </a:ext>
                </a:extLst>
              </a:tr>
              <a:tr h="734873">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Continuous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average income in postcode (£); concentrations of ambient particular matter (PM2.5); Normalised Vegetative Difference Index (NDVI)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Linear regression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20573"/>
                  </a:ext>
                </a:extLst>
              </a:tr>
              <a:tr h="69465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Binary measures (1 = “present” or 0 = “absent”)</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Person’s voting for a candidate, Lung cancer risk, house infested with rodents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06903"/>
                  </a:ext>
                </a:extLst>
              </a:tr>
              <a:tr h="97278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Binomial measure (or proportion): </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e.g., prevalence of houses in a postcode infested with rodents, percentage of people in a village infected with intestinal parasitic worms, prevalence of household on a street segment victimised by crime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317090"/>
                  </a:ext>
                </a:extLst>
              </a:tr>
              <a:tr h="658366">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Counts or discrete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number of reported burglaries on a street segment, number of riots in a county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Poisson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904745"/>
                  </a:ext>
                </a:extLst>
              </a:tr>
              <a:tr h="421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latin typeface="Helvetica Neue" panose="02000503000000020004" pitchFamily="2" charset="0"/>
                          <a:ea typeface="Helvetica Neue" panose="02000503000000020004" pitchFamily="2" charset="0"/>
                          <a:cs typeface="Helvetica Neue" panose="02000503000000020004" pitchFamily="2" charset="0"/>
                        </a:rPr>
                        <a:t>Time-to-event binary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Lung cancer risk due to chronic exposure to environmental levels of indoor radon. Risk of landslide and time dependence of surface erosion etc., </a:t>
                      </a:r>
                    </a:p>
                    <a:p>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Survival Analysis with 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24112"/>
                  </a:ext>
                </a:extLst>
              </a:tr>
            </a:tbl>
          </a:graphicData>
        </a:graphic>
      </p:graphicFrame>
      <p:sp>
        <p:nvSpPr>
          <p:cNvPr id="4" name="Rectangle 3">
            <a:extLst>
              <a:ext uri="{FF2B5EF4-FFF2-40B4-BE49-F238E27FC236}">
                <a16:creationId xmlns:a16="http://schemas.microsoft.com/office/drawing/2014/main" id="{2837C96E-4882-984D-AA6C-FD28560311D5}"/>
              </a:ext>
            </a:extLst>
          </p:cNvPr>
          <p:cNvSpPr/>
          <p:nvPr/>
        </p:nvSpPr>
        <p:spPr>
          <a:xfrm>
            <a:off x="5993606" y="2202730"/>
            <a:ext cx="6053137" cy="8953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FC3B4C2E-C4D1-855C-9581-0B32B992AD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1591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Multivariable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179882" y="3086100"/>
                <a:ext cx="11662348" cy="3404641"/>
              </a:xfrm>
            </p:spPr>
            <p:txBody>
              <a:bodyPr>
                <a:normAutofit fontScale="70000" lnSpcReduction="20000"/>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Variables</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y</a:t>
                </a:r>
                <a:r>
                  <a:rPr lang="en-US" dirty="0">
                    <a:latin typeface="Helvetica Neue" panose="02000503000000020004" pitchFamily="2" charset="0"/>
                    <a:ea typeface="Helvetica Neue" panose="02000503000000020004" pitchFamily="2" charset="0"/>
                    <a:cs typeface="Helvetica Neue" panose="02000503000000020004" pitchFamily="2" charset="0"/>
                  </a:rPr>
                  <a:t> is the dependent variable</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b="1" i="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independent variables</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rPr>
                          <m:t>𝟎</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is the intercept</a:t>
                </a:r>
              </a:p>
              <a:p>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𝟏</m:t>
                        </m:r>
                      </m:sub>
                    </m:sSub>
                    <m:r>
                      <a:rPr lang="en-GB"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𝟐</m:t>
                        </m:r>
                      </m:sub>
                    </m:sSub>
                  </m:oMath>
                </a14:m>
                <a:r>
                  <a:rPr lang="en-US"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𝟑</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𝒌</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slopes (or coefficients) for the corresponding variables </a:t>
                </a:r>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r>
                      <a:rPr lang="en-US" b="1" i="1" smtClean="0">
                        <a:latin typeface="Cambria Math" panose="02040503050406030204" pitchFamily="18" charset="0"/>
                        <a:ea typeface="Cambria Math" panose="02040503050406030204" pitchFamily="18" charset="0"/>
                      </a:rPr>
                      <m:t>𝜺</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179882" y="3086100"/>
                <a:ext cx="11662348" cy="3404641"/>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457140" y="1848446"/>
                <a:ext cx="1051560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400" b="1" i="1" smtClean="0">
                          <a:latin typeface="Cambria Math" panose="02040503050406030204" pitchFamily="18" charset="0"/>
                        </a:rPr>
                        <m:t>𝒚</m:t>
                      </m:r>
                      <m:r>
                        <a:rPr lang="en-GB" sz="4400" b="1" i="1" smtClean="0">
                          <a:latin typeface="Cambria Math" panose="02040503050406030204" pitchFamily="18" charset="0"/>
                        </a:rPr>
                        <m:t>= </m:t>
                      </m:r>
                      <m:sSub>
                        <m:sSubPr>
                          <m:ctrlPr>
                            <a:rPr lang="en-GB" sz="4400" b="1" i="1" smtClean="0">
                              <a:latin typeface="Cambria Math" panose="02040503050406030204" pitchFamily="18" charset="0"/>
                            </a:rPr>
                          </m:ctrlPr>
                        </m:sSubPr>
                        <m:e>
                          <m:r>
                            <a:rPr lang="en-GB" sz="4400" b="1" i="1" smtClean="0">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rPr>
                            <m:t>𝟎</m:t>
                          </m:r>
                        </m:sub>
                      </m:sSub>
                      <m:r>
                        <a:rPr lang="en-GB" sz="4400" b="1" i="0"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𝟏</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𝟏</m:t>
                          </m:r>
                        </m:sub>
                      </m:sSub>
                      <m:r>
                        <a:rPr lang="en-GB" sz="4400" b="1" i="1"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𝟐</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𝟐</m:t>
                          </m:r>
                        </m:sub>
                      </m:sSub>
                      <m:r>
                        <a:rPr lang="en-GB" sz="4400" b="1" i="0" smtClean="0">
                          <a:latin typeface="Cambria Math" panose="02040503050406030204" pitchFamily="18" charset="0"/>
                        </a:rPr>
                        <m:t>+…+</m:t>
                      </m:r>
                      <m:r>
                        <a:rPr lang="el-GR" sz="4400" b="1" i="1" smtClean="0">
                          <a:latin typeface="Cambria Math" panose="02040503050406030204" pitchFamily="18" charset="0"/>
                          <a:ea typeface="Cambria Math" panose="02040503050406030204" pitchFamily="18" charset="0"/>
                        </a:rPr>
                        <m:t>𝜺</m:t>
                      </m:r>
                    </m:oMath>
                  </m:oMathPara>
                </a14:m>
                <a:endParaRPr lang="en-US" sz="4400" b="1"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457140" y="1848446"/>
                <a:ext cx="10515600" cy="769441"/>
              </a:xfrm>
              <a:prstGeom prst="rect">
                <a:avLst/>
              </a:prstGeom>
              <a:blipFill>
                <a:blip r:embed="rId3"/>
                <a:stretch>
                  <a:fillRect t="-1639" b="-27869"/>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43DD5023-6892-AC1E-0357-2C2DDC6AF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4721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Geographical Weighted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409252" y="1334002"/>
                <a:ext cx="11662348" cy="4898965"/>
              </a:xfrm>
            </p:spPr>
            <p:txBody>
              <a:bodyPr>
                <a:noAutofit/>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US" sz="2000" b="1" i="1" dirty="0"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𝒚</m:t>
                        </m:r>
                      </m:e>
                      <m:sub>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𝒊</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dependent variable indexed at observation (or location)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oMath>
                </a14:m>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2</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and so to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k-number of independent variables indexed at at </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rPr>
                          <m:t>𝟎</m:t>
                        </m:r>
                      </m:sub>
                    </m:sSub>
                    <m:r>
                      <a:rPr lang="en-GB" sz="2000" b="1"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smtClean="0">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is the intercept as a function of a geographic location (i.e., coordinates on a grid)</a:t>
                </a:r>
              </a:p>
              <a:p>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𝟏</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𝟐</m:t>
                        </m:r>
                      </m:sub>
                    </m:sSub>
                  </m:oMath>
                </a14:m>
                <a:r>
                  <a:rPr lang="en-GB" sz="2000" b="1" dirty="0"/>
                  <a:t>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𝟑</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𝒊𝒌</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slopes (or coefficients) for the corresponding variables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2</m:t>
                        </m:r>
                      </m:sub>
                    </m:sSub>
                    <m:r>
                      <a:rPr lang="en-GB" sz="2000" b="0" i="0"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sub>
                    </m:sSub>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which are function of a geographic location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endParaRPr lang="en-GB" sz="2000" b="1" i="1" dirty="0">
                  <a:latin typeface="Cambria Math" panose="02040503050406030204" pitchFamily="18" charset="0"/>
                  <a:ea typeface="Cambria Math" panose="02040503050406030204" pitchFamily="18" charset="0"/>
                </a:endParaRPr>
              </a:p>
              <a:p>
                <a14:m>
                  <m:oMath xmlns:m="http://schemas.openxmlformats.org/officeDocument/2006/math">
                    <m:r>
                      <a:rPr lang="en-US" sz="2000" b="1" i="1" smtClean="0">
                        <a:latin typeface="Cambria Math" panose="02040503050406030204" pitchFamily="18" charset="0"/>
                        <a:ea typeface="Cambria Math" panose="02040503050406030204" pitchFamily="18" charset="0"/>
                      </a:rPr>
                      <m:t>𝜺</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409252" y="1334002"/>
                <a:ext cx="11662348" cy="4898965"/>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503438" y="1435815"/>
                <a:ext cx="1051560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 </m:t>
                      </m:r>
                      <m:sSub>
                        <m:sSubPr>
                          <m:ctrlPr>
                            <a:rPr lang="en-GB" sz="240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,0</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𝑢</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𝑣</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,1</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,2</m:t>
                          </m:r>
                        </m:sub>
                      </m:sSub>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𝑘</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𝑢</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𝑣</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𝑘</m:t>
                          </m:r>
                        </m:sub>
                      </m:sSub>
                      <m:r>
                        <a:rPr lang="en-GB" sz="2400" b="0" i="0"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𝜀</m:t>
                          </m:r>
                        </m:e>
                        <m:sub>
                          <m:r>
                            <a:rPr lang="en-GB" sz="2400" b="0" i="1" smtClean="0">
                              <a:latin typeface="Cambria Math" panose="02040503050406030204" pitchFamily="18" charset="0"/>
                            </a:rPr>
                            <m:t>𝑖</m:t>
                          </m:r>
                        </m:sub>
                      </m:sSub>
                    </m:oMath>
                  </m:oMathPara>
                </a14:m>
                <a:endParaRPr lang="en-US" sz="2400"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503438" y="1435815"/>
                <a:ext cx="10515600" cy="477888"/>
              </a:xfrm>
              <a:prstGeom prst="rect">
                <a:avLst/>
              </a:prstGeom>
              <a:blipFill>
                <a:blip r:embed="rId3"/>
                <a:stretch>
                  <a:fillRect b="-18421"/>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901AB523-AAF2-84B2-ED51-4886DF8E250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6363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578889" y="143994"/>
                <a:ext cx="4490512" cy="5016758"/>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dependent variable that is continuous and normally distributed, where there are 16 observation for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some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600" dirty="0">
                    <a:latin typeface="Helvetica Neue" panose="02000503000000020004" pitchFamily="2" charset="0"/>
                    <a:ea typeface="Helvetica Neue" panose="02000503000000020004" pitchFamily="2" charset="0"/>
                    <a:cs typeface="Helvetica Neue" panose="02000503000000020004" pitchFamily="2" charset="0"/>
                  </a:rPr>
                  <a:t>-location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𝒚</m:t>
                        </m:r>
                      </m:e>
                      <m:sub>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𝟐</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𝟏𝟔</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Averaged house price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k</a:t>
                </a:r>
                <a:r>
                  <a:rPr lang="en-GB" sz="1600" baseline="30000" dirty="0">
                    <a:latin typeface="Helvetica Neue" panose="02000503000000020004" pitchFamily="2" charset="0"/>
                    <a:ea typeface="Helvetica Neue" panose="02000503000000020004" pitchFamily="2" charset="0"/>
                    <a:cs typeface="Helvetica Neue" panose="02000503000000020004" pitchFamily="2" charset="0"/>
                  </a:rPr>
                  <a:t>th </a:t>
                </a:r>
                <a:r>
                  <a:rPr lang="en-GB" sz="1600" dirty="0">
                    <a:latin typeface="Helvetica Neue" panose="02000503000000020004" pitchFamily="2" charset="0"/>
                    <a:ea typeface="Helvetica Neue" panose="02000503000000020004" pitchFamily="2" charset="0"/>
                    <a:cs typeface="Helvetica Neue" panose="02000503000000020004" pitchFamily="2" charset="0"/>
                  </a:rPr>
                  <a:t>independent variable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x</a:t>
                </a:r>
                <a:r>
                  <a:rPr lang="en-GB" sz="1600" baseline="-25000" dirty="0" err="1">
                    <a:latin typeface="Helvetica Neue" panose="02000503000000020004" pitchFamily="2" charset="0"/>
                    <a:ea typeface="Helvetica Neue" panose="02000503000000020004" pitchFamily="2" charset="0"/>
                    <a:cs typeface="Helvetica Neue" panose="02000503000000020004" pitchFamily="2" charset="0"/>
                  </a:rPr>
                  <a:t>i,k</a:t>
                </a:r>
                <a:r>
                  <a:rPr lang="en-GB" sz="1600" dirty="0">
                    <a:latin typeface="Helvetica Neue" panose="02000503000000020004" pitchFamily="2" charset="0"/>
                    <a:ea typeface="Helvetica Neue" panose="02000503000000020004" pitchFamily="2" charset="0"/>
                    <a:cs typeface="Helvetica Neue" panose="02000503000000020004" pitchFamily="2" charset="0"/>
                  </a:rPr>
                  <a:t>, (in this case k = 1) where there are 16 locations for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𝒙</m:t>
                        </m:r>
                      </m:e>
                      <m:sub>
                        <m:r>
                          <a:rPr lang="en-GB" sz="1600" b="1" i="1" smtClean="0">
                            <a:solidFill>
                              <a:schemeClr val="tx1"/>
                            </a:solidFill>
                            <a:latin typeface="Cambria Math" panose="02040503050406030204" pitchFamily="18" charset="0"/>
                            <a:ea typeface="Cambria Math" panose="02040503050406030204" pitchFamily="18" charset="0"/>
                          </a:rPr>
                          <m:t>𝟏</m:t>
                        </m:r>
                        <m:r>
                          <a:rPr lang="en-GB" sz="1600" b="1" i="1" smtClean="0">
                            <a:solidFill>
                              <a:schemeClr val="tx1"/>
                            </a:solidFill>
                            <a:latin typeface="Cambria Math" panose="02040503050406030204" pitchFamily="18" charset="0"/>
                            <a:ea typeface="Cambria Math" panose="02040503050406030204" pitchFamily="18" charset="0"/>
                          </a:rPr>
                          <m:t>,</m:t>
                        </m:r>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𝟐</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𝟏𝟔</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Socioeconomic deprivation score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Research question: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To investigate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geospatial</a:t>
                </a:r>
                <a:r>
                  <a:rPr lang="en-GB" sz="1600" dirty="0">
                    <a:latin typeface="Helvetica Neue" panose="02000503000000020004" pitchFamily="2" charset="0"/>
                    <a:ea typeface="Helvetica Neue" panose="02000503000000020004" pitchFamily="2" charset="0"/>
                    <a:cs typeface="Helvetica Neue" panose="02000503000000020004" pitchFamily="2" charset="0"/>
                  </a:rPr>
                  <a:t> impacts of socioeconomic deprivation on house price in each area in this hypothetical study area. </a:t>
                </a: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578889" y="143994"/>
                <a:ext cx="4490512" cy="5016758"/>
              </a:xfrm>
              <a:prstGeom prst="rect">
                <a:avLst/>
              </a:prstGeom>
              <a:blipFill>
                <a:blip r:embed="rId3"/>
                <a:stretch>
                  <a:fillRect l="-563" t="-253" r="-1690" b="-758"/>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344919" y="116060"/>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1720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1720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1720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1720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1720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1720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1720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172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17203"/>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17203"/>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798957" y="418304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798957" y="4183043"/>
                <a:ext cx="831335" cy="317203"/>
              </a:xfrm>
              <a:prstGeom prst="rect">
                <a:avLst/>
              </a:prstGeom>
              <a:blipFill>
                <a:blip r:embed="rId15"/>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17203"/>
              </a:xfrm>
              <a:prstGeom prst="rect">
                <a:avLst/>
              </a:prstGeom>
              <a:blipFill>
                <a:blip r:embed="rId16"/>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17203"/>
              </a:xfrm>
              <a:prstGeom prst="rect">
                <a:avLst/>
              </a:prstGeom>
              <a:blipFill>
                <a:blip r:embed="rId17"/>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17203"/>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17203"/>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17203"/>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21880-543D-4F40-F9C5-E4C5AA054EA3}"/>
                  </a:ext>
                </a:extLst>
              </p:cNvPr>
              <p:cNvSpPr txBox="1"/>
              <p:nvPr/>
            </p:nvSpPr>
            <p:spPr>
              <a:xfrm>
                <a:off x="7578889" y="5912667"/>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𝒚</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𝟎</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𝟏</m:t>
                          </m:r>
                        </m:sub>
                      </m:sSub>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𝟏</m:t>
                          </m:r>
                        </m:sub>
                      </m:sSub>
                      <m:r>
                        <a:rPr lang="en-GB" sz="1600" b="1" i="0" smtClean="0">
                          <a:latin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𝛆</m:t>
                      </m:r>
                    </m:oMath>
                  </m:oMathPara>
                </a14:m>
                <a:endParaRPr lang="en-US" sz="1600" b="1" dirty="0"/>
              </a:p>
            </p:txBody>
          </p:sp>
        </mc:Choice>
        <mc:Fallback xmlns="">
          <p:sp>
            <p:nvSpPr>
              <p:cNvPr id="4" name="TextBox 3">
                <a:extLst>
                  <a:ext uri="{FF2B5EF4-FFF2-40B4-BE49-F238E27FC236}">
                    <a16:creationId xmlns:a16="http://schemas.microsoft.com/office/drawing/2014/main" id="{03621880-543D-4F40-F9C5-E4C5AA054EA3}"/>
                  </a:ext>
                </a:extLst>
              </p:cNvPr>
              <p:cNvSpPr txBox="1">
                <a:spLocks noRot="1" noChangeAspect="1" noMove="1" noResize="1" noEditPoints="1" noAdjustHandles="1" noChangeArrowheads="1" noChangeShapeType="1" noTextEdit="1"/>
              </p:cNvSpPr>
              <p:nvPr/>
            </p:nvSpPr>
            <p:spPr>
              <a:xfrm>
                <a:off x="7578889" y="5912667"/>
                <a:ext cx="4383875" cy="349326"/>
              </a:xfrm>
              <a:prstGeom prst="rect">
                <a:avLst/>
              </a:prstGeom>
              <a:blipFill>
                <a:blip r:embed="rId21"/>
                <a:stretch>
                  <a:fillRect b="-1071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E8F9E01-89B5-5FCF-FFE0-5F0847151F27}"/>
              </a:ext>
            </a:extLst>
          </p:cNvPr>
          <p:cNvSpPr txBox="1"/>
          <p:nvPr/>
        </p:nvSpPr>
        <p:spPr>
          <a:xfrm>
            <a:off x="7578889" y="5244322"/>
            <a:ext cx="449051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Insufficient to use the typical linear regression model for this context </a:t>
            </a:r>
            <a:endParaRPr lang="en-GB"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C9C16A-646A-733A-DC52-75BEB913AE62}"/>
                  </a:ext>
                </a:extLst>
              </p:cNvPr>
              <p:cNvSpPr txBox="1"/>
              <p:nvPr/>
            </p:nvSpPr>
            <p:spPr>
              <a:xfrm>
                <a:off x="22651" y="529647"/>
                <a:ext cx="3508879" cy="654538"/>
              </a:xfrm>
              <a:prstGeom prst="rect">
                <a:avLst/>
              </a:prstGeom>
              <a:solidFill>
                <a:schemeClr val="accent1">
                  <a:lumMod val="40000"/>
                  <a:lumOff val="60000"/>
                </a:schemeClr>
              </a:solidFill>
              <a:ln>
                <a:solidFill>
                  <a:schemeClr val="tx1"/>
                </a:solidFill>
              </a:ln>
            </p:spPr>
            <p:txBody>
              <a:bodyPr wrap="square"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house price observed in location 2</a:t>
                </a:r>
              </a:p>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2,1</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deprivation (variable 1) observed in location 2</a:t>
                </a:r>
              </a:p>
            </p:txBody>
          </p:sp>
        </mc:Choice>
        <mc:Fallback xmlns="">
          <p:sp>
            <p:nvSpPr>
              <p:cNvPr id="2" name="TextBox 1">
                <a:extLst>
                  <a:ext uri="{FF2B5EF4-FFF2-40B4-BE49-F238E27FC236}">
                    <a16:creationId xmlns:a16="http://schemas.microsoft.com/office/drawing/2014/main" id="{82C9C16A-646A-733A-DC52-75BEB913AE62}"/>
                  </a:ext>
                </a:extLst>
              </p:cNvPr>
              <p:cNvSpPr txBox="1">
                <a:spLocks noRot="1" noChangeAspect="1" noMove="1" noResize="1" noEditPoints="1" noAdjustHandles="1" noChangeArrowheads="1" noChangeShapeType="1" noTextEdit="1"/>
              </p:cNvSpPr>
              <p:nvPr/>
            </p:nvSpPr>
            <p:spPr>
              <a:xfrm>
                <a:off x="22651" y="529647"/>
                <a:ext cx="3508879" cy="654538"/>
              </a:xfrm>
              <a:prstGeom prst="rect">
                <a:avLst/>
              </a:prstGeom>
              <a:blipFill>
                <a:blip r:embed="rId22"/>
                <a:stretch>
                  <a:fillRect b="-5660"/>
                </a:stretch>
              </a:blipFill>
              <a:ln>
                <a:solidFill>
                  <a:schemeClr val="tx1"/>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DC864AE1-C7DE-CA32-2A8C-0E51646E9805}"/>
              </a:ext>
            </a:extLst>
          </p:cNvPr>
          <p:cNvCxnSpPr>
            <a:cxnSpLocks/>
            <a:stCxn id="2" idx="2"/>
          </p:cNvCxnSpPr>
          <p:nvPr/>
        </p:nvCxnSpPr>
        <p:spPr>
          <a:xfrm>
            <a:off x="1777091" y="1184185"/>
            <a:ext cx="746527" cy="466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61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615166" y="647497"/>
                <a:ext cx="4490512" cy="3314754"/>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We want to model the relationship of </a:t>
                </a:r>
                <a14:m>
                  <m:oMath xmlns:m="http://schemas.openxmlformats.org/officeDocument/2006/math">
                    <m:sSub>
                      <m:sSubPr>
                        <m:ctrlPr>
                          <a:rPr lang="en-GB" sz="1600" i="1" smtClean="0">
                            <a:solidFill>
                              <a:schemeClr val="tx1"/>
                            </a:solidFill>
                            <a:latin typeface="Cambria Math" panose="02040503050406030204" pitchFamily="18" charset="0"/>
                            <a:ea typeface="Cambria Math" panose="02040503050406030204" pitchFamily="18" charset="0"/>
                          </a:rPr>
                        </m:ctrlPr>
                      </m:sSubPr>
                      <m:e>
                        <m:r>
                          <a:rPr lang="en-GB" sz="1600" b="0" i="1" smtClean="0">
                            <a:solidFill>
                              <a:schemeClr val="tx1"/>
                            </a:solidFill>
                            <a:latin typeface="Cambria Math" panose="02040503050406030204" pitchFamily="18" charset="0"/>
                            <a:ea typeface="Cambria Math" panose="02040503050406030204" pitchFamily="18" charset="0"/>
                          </a:rPr>
                          <m:t>𝑦</m:t>
                        </m:r>
                      </m:e>
                      <m:sub>
                        <m:r>
                          <a:rPr lang="en-GB" sz="1600" b="0" i="1" smtClean="0">
                            <a:solidFill>
                              <a:schemeClr val="tx1"/>
                            </a:solidFill>
                            <a:latin typeface="Cambria Math" panose="02040503050406030204" pitchFamily="18" charset="0"/>
                            <a:ea typeface="Cambria Math" panose="02040503050406030204" pitchFamily="18" charset="0"/>
                          </a:rPr>
                          <m:t>𝑖</m:t>
                        </m:r>
                      </m:sub>
                    </m:sSub>
                    <m:r>
                      <a:rPr lang="en-GB" sz="1600" b="0" i="1" smtClean="0">
                        <a:solidFill>
                          <a:schemeClr val="tx1"/>
                        </a:solidFill>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𝑖</m:t>
                        </m:r>
                        <m:r>
                          <a:rPr lang="en-GB" sz="1600" b="0" i="1" smtClean="0">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location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Because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𝑦</m:t>
                        </m:r>
                      </m:e>
                      <m:sub>
                        <m:r>
                          <a:rPr lang="en-GB" sz="1600" b="0" i="1">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𝑥</m:t>
                        </m:r>
                      </m:e>
                      <m:sub>
                        <m:r>
                          <a:rPr lang="en-GB" sz="1600" b="0" i="1">
                            <a:latin typeface="Cambria Math" panose="02040503050406030204" pitchFamily="18" charset="0"/>
                            <a:ea typeface="Cambria Math" panose="02040503050406030204" pitchFamily="18" charset="0"/>
                          </a:rPr>
                          <m:t>𝑖</m:t>
                        </m:r>
                        <m:r>
                          <a:rPr lang="en-GB" sz="1600" b="0" i="1">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calibrated 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as a function, we are able to use some model (i.e., GWR) to compute coefficients at each location of </a:t>
                </a:r>
                <a14:m>
                  <m:oMath xmlns:m="http://schemas.openxmlformats.org/officeDocument/2006/math">
                    <m:r>
                      <a:rPr lang="en-GB" sz="16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In this example for IMD, these coefficients are represented as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oMath>
                </a14:m>
                <a:r>
                  <a:rPr lang="en-US" sz="1600" dirty="0">
                    <a:latin typeface="Helvetica Neue" panose="02000503000000020004" pitchFamily="2" charset="0"/>
                    <a:ea typeface="Helvetica Neue" panose="02000503000000020004" pitchFamily="2" charset="0"/>
                    <a:cs typeface="Helvetica Neue" panose="02000503000000020004" pitchFamily="2" charset="0"/>
                  </a:rPr>
                  <a:t> </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615166" y="647497"/>
                <a:ext cx="4490512" cy="3314754"/>
              </a:xfrm>
              <a:prstGeom prst="rect">
                <a:avLst/>
              </a:prstGeom>
              <a:blipFill>
                <a:blip r:embed="rId3"/>
                <a:stretch>
                  <a:fillRect l="-563" t="-382" r="-282"/>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122599" y="80748"/>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077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𝟐</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𝟑</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𝟒</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𝟓</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𝟔</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𝟕</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𝟖</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𝟗</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𝟏𝟎</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671852" y="419568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671852" y="4195684"/>
                <a:ext cx="831335"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𝟏𝟐</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𝟏𝟑</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𝟏𝟒</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𝟏𝟓</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𝟏𝟔</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07777"/>
              </a:xfrm>
              <a:prstGeom prst="rect">
                <a:avLst/>
              </a:prstGeom>
              <a:blipFill>
                <a:blip r:embed="rId20"/>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8BA56D80-9387-9C58-9A7F-202DAC964E41}"/>
              </a:ext>
            </a:extLst>
          </p:cNvPr>
          <p:cNvSpPr/>
          <p:nvPr/>
        </p:nvSpPr>
        <p:spPr>
          <a:xfrm>
            <a:off x="1585732" y="279845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2E7D19C-9A75-5BCC-2258-5921C3C3D2E5}"/>
              </a:ext>
            </a:extLst>
          </p:cNvPr>
          <p:cNvSpPr/>
          <p:nvPr/>
        </p:nvSpPr>
        <p:spPr>
          <a:xfrm>
            <a:off x="3296467" y="234195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BA24E91-CB2F-05EE-C136-5A42A132EC55}"/>
              </a:ext>
            </a:extLst>
          </p:cNvPr>
          <p:cNvSpPr/>
          <p:nvPr/>
        </p:nvSpPr>
        <p:spPr>
          <a:xfrm>
            <a:off x="2765342" y="2043664"/>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356287E-172D-E222-60A6-038C5562DB8B}"/>
              </a:ext>
            </a:extLst>
          </p:cNvPr>
          <p:cNvSpPr/>
          <p:nvPr/>
        </p:nvSpPr>
        <p:spPr>
          <a:xfrm>
            <a:off x="3327582" y="386420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2563B10-5522-12D2-C5F5-823BE983DD78}"/>
              </a:ext>
            </a:extLst>
          </p:cNvPr>
          <p:cNvSpPr/>
          <p:nvPr/>
        </p:nvSpPr>
        <p:spPr>
          <a:xfrm>
            <a:off x="2526575" y="44112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F5657DB-E15B-A36F-5538-EE13384782A1}"/>
              </a:ext>
            </a:extLst>
          </p:cNvPr>
          <p:cNvSpPr/>
          <p:nvPr/>
        </p:nvSpPr>
        <p:spPr>
          <a:xfrm>
            <a:off x="4349777" y="196699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D20480-6CCD-B537-60C4-74B4F4A04CC8}"/>
              </a:ext>
            </a:extLst>
          </p:cNvPr>
          <p:cNvSpPr/>
          <p:nvPr/>
        </p:nvSpPr>
        <p:spPr>
          <a:xfrm>
            <a:off x="4924020" y="1095679"/>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884DBA5-BAE1-8C97-25E1-CEDC9F317A5D}"/>
              </a:ext>
            </a:extLst>
          </p:cNvPr>
          <p:cNvSpPr/>
          <p:nvPr/>
        </p:nvSpPr>
        <p:spPr>
          <a:xfrm>
            <a:off x="6406849" y="127262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8A0330-A0E1-2A7D-3361-F2AED8B0D49C}"/>
              </a:ext>
            </a:extLst>
          </p:cNvPr>
          <p:cNvSpPr/>
          <p:nvPr/>
        </p:nvSpPr>
        <p:spPr>
          <a:xfrm>
            <a:off x="5676936" y="188582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0B3D634-6A7D-D173-5E8E-969E3F37473F}"/>
              </a:ext>
            </a:extLst>
          </p:cNvPr>
          <p:cNvSpPr/>
          <p:nvPr/>
        </p:nvSpPr>
        <p:spPr>
          <a:xfrm>
            <a:off x="4368337" y="32176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EF38D13-87D7-DBB2-7E10-F577D9B11732}"/>
              </a:ext>
            </a:extLst>
          </p:cNvPr>
          <p:cNvSpPr/>
          <p:nvPr/>
        </p:nvSpPr>
        <p:spPr>
          <a:xfrm>
            <a:off x="3910796" y="513083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87EE3B4-8175-45CD-EEF2-5BECA0002D0F}"/>
              </a:ext>
            </a:extLst>
          </p:cNvPr>
          <p:cNvSpPr/>
          <p:nvPr/>
        </p:nvSpPr>
        <p:spPr>
          <a:xfrm>
            <a:off x="5150911" y="497694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B69832F2-D978-9D35-47E2-2ABEB8428855}"/>
              </a:ext>
            </a:extLst>
          </p:cNvPr>
          <p:cNvSpPr/>
          <p:nvPr/>
        </p:nvSpPr>
        <p:spPr>
          <a:xfrm>
            <a:off x="4714589" y="468110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F9328D5-93BF-715B-F618-424C2665A12A}"/>
              </a:ext>
            </a:extLst>
          </p:cNvPr>
          <p:cNvSpPr/>
          <p:nvPr/>
        </p:nvSpPr>
        <p:spPr>
          <a:xfrm>
            <a:off x="5334890" y="298889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08FFC67-33AE-5FEB-A900-D11BD2854498}"/>
              </a:ext>
            </a:extLst>
          </p:cNvPr>
          <p:cNvSpPr/>
          <p:nvPr/>
        </p:nvSpPr>
        <p:spPr>
          <a:xfrm>
            <a:off x="6031936" y="289586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77E55AD-E935-5016-4DFB-CE46E7F04A08}"/>
              </a:ext>
            </a:extLst>
          </p:cNvPr>
          <p:cNvSpPr/>
          <p:nvPr/>
        </p:nvSpPr>
        <p:spPr>
          <a:xfrm>
            <a:off x="6085613" y="453079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7F504-4AE7-02BF-FA85-44053622A97E}"/>
                  </a:ext>
                </a:extLst>
              </p:cNvPr>
              <p:cNvSpPr txBox="1"/>
              <p:nvPr/>
            </p:nvSpPr>
            <p:spPr>
              <a:xfrm>
                <a:off x="1286536" y="317735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2" name="TextBox 21">
                <a:extLst>
                  <a:ext uri="{FF2B5EF4-FFF2-40B4-BE49-F238E27FC236}">
                    <a16:creationId xmlns:a16="http://schemas.microsoft.com/office/drawing/2014/main" id="{2F37F504-4AE7-02BF-FA85-44053622A97E}"/>
                  </a:ext>
                </a:extLst>
              </p:cNvPr>
              <p:cNvSpPr txBox="1">
                <a:spLocks noRot="1" noChangeAspect="1" noMove="1" noResize="1" noEditPoints="1" noAdjustHandles="1" noChangeArrowheads="1" noChangeShapeType="1" noTextEdit="1"/>
              </p:cNvSpPr>
              <p:nvPr/>
            </p:nvSpPr>
            <p:spPr>
              <a:xfrm>
                <a:off x="1286536" y="3177352"/>
                <a:ext cx="831335" cy="317203"/>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8FB20E-8267-6EB5-4C10-EB42DD3FB30A}"/>
                  </a:ext>
                </a:extLst>
              </p:cNvPr>
              <p:cNvSpPr txBox="1"/>
              <p:nvPr/>
            </p:nvSpPr>
            <p:spPr>
              <a:xfrm>
                <a:off x="2269840" y="175374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3" name="TextBox 22">
                <a:extLst>
                  <a:ext uri="{FF2B5EF4-FFF2-40B4-BE49-F238E27FC236}">
                    <a16:creationId xmlns:a16="http://schemas.microsoft.com/office/drawing/2014/main" id="{2F8FB20E-8267-6EB5-4C10-EB42DD3FB30A}"/>
                  </a:ext>
                </a:extLst>
              </p:cNvPr>
              <p:cNvSpPr txBox="1">
                <a:spLocks noRot="1" noChangeAspect="1" noMove="1" noResize="1" noEditPoints="1" noAdjustHandles="1" noChangeArrowheads="1" noChangeShapeType="1" noTextEdit="1"/>
              </p:cNvSpPr>
              <p:nvPr/>
            </p:nvSpPr>
            <p:spPr>
              <a:xfrm>
                <a:off x="2269840" y="1753747"/>
                <a:ext cx="831335" cy="317203"/>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02C51A-D3EB-11FC-1006-FD66B2F5CB5E}"/>
                  </a:ext>
                </a:extLst>
              </p:cNvPr>
              <p:cNvSpPr txBox="1"/>
              <p:nvPr/>
            </p:nvSpPr>
            <p:spPr>
              <a:xfrm>
                <a:off x="2880800" y="26739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4" name="TextBox 23">
                <a:extLst>
                  <a:ext uri="{FF2B5EF4-FFF2-40B4-BE49-F238E27FC236}">
                    <a16:creationId xmlns:a16="http://schemas.microsoft.com/office/drawing/2014/main" id="{7802C51A-D3EB-11FC-1006-FD66B2F5CB5E}"/>
                  </a:ext>
                </a:extLst>
              </p:cNvPr>
              <p:cNvSpPr txBox="1">
                <a:spLocks noRot="1" noChangeAspect="1" noMove="1" noResize="1" noEditPoints="1" noAdjustHandles="1" noChangeArrowheads="1" noChangeShapeType="1" noTextEdit="1"/>
              </p:cNvSpPr>
              <p:nvPr/>
            </p:nvSpPr>
            <p:spPr>
              <a:xfrm>
                <a:off x="2880800" y="2673917"/>
                <a:ext cx="831335" cy="317203"/>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A56D10-66A3-3A66-EBBA-EF993C70F575}"/>
                  </a:ext>
                </a:extLst>
              </p:cNvPr>
              <p:cNvSpPr txBox="1"/>
              <p:nvPr/>
            </p:nvSpPr>
            <p:spPr>
              <a:xfrm>
                <a:off x="4109684" y="226060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5" name="TextBox 24">
                <a:extLst>
                  <a:ext uri="{FF2B5EF4-FFF2-40B4-BE49-F238E27FC236}">
                    <a16:creationId xmlns:a16="http://schemas.microsoft.com/office/drawing/2014/main" id="{D7A56D10-66A3-3A66-EBBA-EF993C70F575}"/>
                  </a:ext>
                </a:extLst>
              </p:cNvPr>
              <p:cNvSpPr txBox="1">
                <a:spLocks noRot="1" noChangeAspect="1" noMove="1" noResize="1" noEditPoints="1" noAdjustHandles="1" noChangeArrowheads="1" noChangeShapeType="1" noTextEdit="1"/>
              </p:cNvSpPr>
              <p:nvPr/>
            </p:nvSpPr>
            <p:spPr>
              <a:xfrm>
                <a:off x="4109684" y="2260607"/>
                <a:ext cx="831335" cy="317203"/>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AC6078-11C1-63E7-0CFA-19F4C05DAED3}"/>
                  </a:ext>
                </a:extLst>
              </p:cNvPr>
              <p:cNvSpPr txBox="1"/>
              <p:nvPr/>
            </p:nvSpPr>
            <p:spPr>
              <a:xfrm>
                <a:off x="4610205" y="145779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6" name="TextBox 25">
                <a:extLst>
                  <a:ext uri="{FF2B5EF4-FFF2-40B4-BE49-F238E27FC236}">
                    <a16:creationId xmlns:a16="http://schemas.microsoft.com/office/drawing/2014/main" id="{15AC6078-11C1-63E7-0CFA-19F4C05DAED3}"/>
                  </a:ext>
                </a:extLst>
              </p:cNvPr>
              <p:cNvSpPr txBox="1">
                <a:spLocks noRot="1" noChangeAspect="1" noMove="1" noResize="1" noEditPoints="1" noAdjustHandles="1" noChangeArrowheads="1" noChangeShapeType="1" noTextEdit="1"/>
              </p:cNvSpPr>
              <p:nvPr/>
            </p:nvSpPr>
            <p:spPr>
              <a:xfrm>
                <a:off x="4610205" y="1457795"/>
                <a:ext cx="831335" cy="317203"/>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000422-7BAB-9606-D23D-FD80CDD91724}"/>
                  </a:ext>
                </a:extLst>
              </p:cNvPr>
              <p:cNvSpPr txBox="1"/>
              <p:nvPr/>
            </p:nvSpPr>
            <p:spPr>
              <a:xfrm>
                <a:off x="5669945" y="123759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7" name="TextBox 26">
                <a:extLst>
                  <a:ext uri="{FF2B5EF4-FFF2-40B4-BE49-F238E27FC236}">
                    <a16:creationId xmlns:a16="http://schemas.microsoft.com/office/drawing/2014/main" id="{FA000422-7BAB-9606-D23D-FD80CDD91724}"/>
                  </a:ext>
                </a:extLst>
              </p:cNvPr>
              <p:cNvSpPr txBox="1">
                <a:spLocks noRot="1" noChangeAspect="1" noMove="1" noResize="1" noEditPoints="1" noAdjustHandles="1" noChangeArrowheads="1" noChangeShapeType="1" noTextEdit="1"/>
              </p:cNvSpPr>
              <p:nvPr/>
            </p:nvSpPr>
            <p:spPr>
              <a:xfrm>
                <a:off x="5669945" y="1237591"/>
                <a:ext cx="831335" cy="317203"/>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F4B2BB-868E-B86A-5C37-DC8370EE16ED}"/>
                  </a:ext>
                </a:extLst>
              </p:cNvPr>
              <p:cNvSpPr txBox="1"/>
              <p:nvPr/>
            </p:nvSpPr>
            <p:spPr>
              <a:xfrm>
                <a:off x="5382324" y="217684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8" name="TextBox 27">
                <a:extLst>
                  <a:ext uri="{FF2B5EF4-FFF2-40B4-BE49-F238E27FC236}">
                    <a16:creationId xmlns:a16="http://schemas.microsoft.com/office/drawing/2014/main" id="{E9F4B2BB-868E-B86A-5C37-DC8370EE16ED}"/>
                  </a:ext>
                </a:extLst>
              </p:cNvPr>
              <p:cNvSpPr txBox="1">
                <a:spLocks noRot="1" noChangeAspect="1" noMove="1" noResize="1" noEditPoints="1" noAdjustHandles="1" noChangeArrowheads="1" noChangeShapeType="1" noTextEdit="1"/>
              </p:cNvSpPr>
              <p:nvPr/>
            </p:nvSpPr>
            <p:spPr>
              <a:xfrm>
                <a:off x="5382324" y="2176849"/>
                <a:ext cx="831335" cy="317203"/>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A70CBF9-511C-2C4F-2742-3F99068ACA5E}"/>
                  </a:ext>
                </a:extLst>
              </p:cNvPr>
              <p:cNvSpPr txBox="1"/>
              <p:nvPr/>
            </p:nvSpPr>
            <p:spPr>
              <a:xfrm>
                <a:off x="6118746" y="313201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9" name="TextBox 28">
                <a:extLst>
                  <a:ext uri="{FF2B5EF4-FFF2-40B4-BE49-F238E27FC236}">
                    <a16:creationId xmlns:a16="http://schemas.microsoft.com/office/drawing/2014/main" id="{EA70CBF9-511C-2C4F-2742-3F99068ACA5E}"/>
                  </a:ext>
                </a:extLst>
              </p:cNvPr>
              <p:cNvSpPr txBox="1">
                <a:spLocks noRot="1" noChangeAspect="1" noMove="1" noResize="1" noEditPoints="1" noAdjustHandles="1" noChangeArrowheads="1" noChangeShapeType="1" noTextEdit="1"/>
              </p:cNvSpPr>
              <p:nvPr/>
            </p:nvSpPr>
            <p:spPr>
              <a:xfrm>
                <a:off x="6118746" y="3132014"/>
                <a:ext cx="831335" cy="317203"/>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28A2A1-26A1-753D-DEDE-5DA082C02827}"/>
                  </a:ext>
                </a:extLst>
              </p:cNvPr>
              <p:cNvSpPr txBox="1"/>
              <p:nvPr/>
            </p:nvSpPr>
            <p:spPr>
              <a:xfrm>
                <a:off x="5051253" y="332457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0" name="TextBox 29">
                <a:extLst>
                  <a:ext uri="{FF2B5EF4-FFF2-40B4-BE49-F238E27FC236}">
                    <a16:creationId xmlns:a16="http://schemas.microsoft.com/office/drawing/2014/main" id="{9C28A2A1-26A1-753D-DEDE-5DA082C02827}"/>
                  </a:ext>
                </a:extLst>
              </p:cNvPr>
              <p:cNvSpPr txBox="1">
                <a:spLocks noRot="1" noChangeAspect="1" noMove="1" noResize="1" noEditPoints="1" noAdjustHandles="1" noChangeArrowheads="1" noChangeShapeType="1" noTextEdit="1"/>
              </p:cNvSpPr>
              <p:nvPr/>
            </p:nvSpPr>
            <p:spPr>
              <a:xfrm>
                <a:off x="5051253" y="3324571"/>
                <a:ext cx="831335" cy="317203"/>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63818B-06DB-FC2D-A56D-935B534C3225}"/>
                  </a:ext>
                </a:extLst>
              </p:cNvPr>
              <p:cNvSpPr txBox="1"/>
              <p:nvPr/>
            </p:nvSpPr>
            <p:spPr>
              <a:xfrm>
                <a:off x="5789888" y="47930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1" name="TextBox 30">
                <a:extLst>
                  <a:ext uri="{FF2B5EF4-FFF2-40B4-BE49-F238E27FC236}">
                    <a16:creationId xmlns:a16="http://schemas.microsoft.com/office/drawing/2014/main" id="{F363818B-06DB-FC2D-A56D-935B534C3225}"/>
                  </a:ext>
                </a:extLst>
              </p:cNvPr>
              <p:cNvSpPr txBox="1">
                <a:spLocks noRot="1" noChangeAspect="1" noMove="1" noResize="1" noEditPoints="1" noAdjustHandles="1" noChangeArrowheads="1" noChangeShapeType="1" noTextEdit="1"/>
              </p:cNvSpPr>
              <p:nvPr/>
            </p:nvSpPr>
            <p:spPr>
              <a:xfrm>
                <a:off x="5789888" y="4793017"/>
                <a:ext cx="831335" cy="317203"/>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F08206-C71D-5F20-028F-7D0563DBD6DB}"/>
                  </a:ext>
                </a:extLst>
              </p:cNvPr>
              <p:cNvSpPr txBox="1"/>
              <p:nvPr/>
            </p:nvSpPr>
            <p:spPr>
              <a:xfrm>
                <a:off x="4674182" y="436443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2" name="TextBox 31">
                <a:extLst>
                  <a:ext uri="{FF2B5EF4-FFF2-40B4-BE49-F238E27FC236}">
                    <a16:creationId xmlns:a16="http://schemas.microsoft.com/office/drawing/2014/main" id="{E3F08206-C71D-5F20-028F-7D0563DBD6DB}"/>
                  </a:ext>
                </a:extLst>
              </p:cNvPr>
              <p:cNvSpPr txBox="1">
                <a:spLocks noRot="1" noChangeAspect="1" noMove="1" noResize="1" noEditPoints="1" noAdjustHandles="1" noChangeArrowheads="1" noChangeShapeType="1" noTextEdit="1"/>
              </p:cNvSpPr>
              <p:nvPr/>
            </p:nvSpPr>
            <p:spPr>
              <a:xfrm>
                <a:off x="4674182" y="4364437"/>
                <a:ext cx="831335" cy="317203"/>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C012BC-5FDC-F8C5-124F-4470FF6AB4DE}"/>
                  </a:ext>
                </a:extLst>
              </p:cNvPr>
              <p:cNvSpPr txBox="1"/>
              <p:nvPr/>
            </p:nvSpPr>
            <p:spPr>
              <a:xfrm>
                <a:off x="4822053" y="526172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3" name="TextBox 32">
                <a:extLst>
                  <a:ext uri="{FF2B5EF4-FFF2-40B4-BE49-F238E27FC236}">
                    <a16:creationId xmlns:a16="http://schemas.microsoft.com/office/drawing/2014/main" id="{C2C012BC-5FDC-F8C5-124F-4470FF6AB4DE}"/>
                  </a:ext>
                </a:extLst>
              </p:cNvPr>
              <p:cNvSpPr txBox="1">
                <a:spLocks noRot="1" noChangeAspect="1" noMove="1" noResize="1" noEditPoints="1" noAdjustHandles="1" noChangeArrowheads="1" noChangeShapeType="1" noTextEdit="1"/>
              </p:cNvSpPr>
              <p:nvPr/>
            </p:nvSpPr>
            <p:spPr>
              <a:xfrm>
                <a:off x="4822053" y="5261727"/>
                <a:ext cx="831335" cy="317203"/>
              </a:xfrm>
              <a:prstGeom prst="rect">
                <a:avLst/>
              </a:prstGeom>
              <a:blipFill>
                <a:blip r:embed="rId32"/>
                <a:stretch>
                  <a:fillRect r="-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8D3E71-BAD8-0205-62D1-4D84C35B2576}"/>
                  </a:ext>
                </a:extLst>
              </p:cNvPr>
              <p:cNvSpPr txBox="1"/>
              <p:nvPr/>
            </p:nvSpPr>
            <p:spPr>
              <a:xfrm>
                <a:off x="3414391" y="54125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4" name="TextBox 33">
                <a:extLst>
                  <a:ext uri="{FF2B5EF4-FFF2-40B4-BE49-F238E27FC236}">
                    <a16:creationId xmlns:a16="http://schemas.microsoft.com/office/drawing/2014/main" id="{E58D3E71-BAD8-0205-62D1-4D84C35B2576}"/>
                  </a:ext>
                </a:extLst>
              </p:cNvPr>
              <p:cNvSpPr txBox="1">
                <a:spLocks noRot="1" noChangeAspect="1" noMove="1" noResize="1" noEditPoints="1" noAdjustHandles="1" noChangeArrowheads="1" noChangeShapeType="1" noTextEdit="1"/>
              </p:cNvSpPr>
              <p:nvPr/>
            </p:nvSpPr>
            <p:spPr>
              <a:xfrm>
                <a:off x="3414391" y="5412526"/>
                <a:ext cx="831335" cy="317203"/>
              </a:xfrm>
              <a:prstGeom prst="rect">
                <a:avLst/>
              </a:prstGeom>
              <a:blipFill>
                <a:blip r:embed="rId33"/>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B3B358E-B514-3C3C-A527-39FDE98AD1B8}"/>
                  </a:ext>
                </a:extLst>
              </p:cNvPr>
              <p:cNvSpPr txBox="1"/>
              <p:nvPr/>
            </p:nvSpPr>
            <p:spPr>
              <a:xfrm>
                <a:off x="2260325" y="470337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5" name="TextBox 34">
                <a:extLst>
                  <a:ext uri="{FF2B5EF4-FFF2-40B4-BE49-F238E27FC236}">
                    <a16:creationId xmlns:a16="http://schemas.microsoft.com/office/drawing/2014/main" id="{2B3B358E-B514-3C3C-A527-39FDE98AD1B8}"/>
                  </a:ext>
                </a:extLst>
              </p:cNvPr>
              <p:cNvSpPr txBox="1">
                <a:spLocks noRot="1" noChangeAspect="1" noMove="1" noResize="1" noEditPoints="1" noAdjustHandles="1" noChangeArrowheads="1" noChangeShapeType="1" noTextEdit="1"/>
              </p:cNvSpPr>
              <p:nvPr/>
            </p:nvSpPr>
            <p:spPr>
              <a:xfrm>
                <a:off x="2260325" y="4703374"/>
                <a:ext cx="831335" cy="317203"/>
              </a:xfrm>
              <a:prstGeom prst="rect">
                <a:avLst/>
              </a:prstGeom>
              <a:blipFill>
                <a:blip r:embed="rId3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2E5ABAB-9D0E-B6C9-9BFD-1170EBCC4421}"/>
                  </a:ext>
                </a:extLst>
              </p:cNvPr>
              <p:cNvSpPr txBox="1"/>
              <p:nvPr/>
            </p:nvSpPr>
            <p:spPr>
              <a:xfrm>
                <a:off x="3117115" y="415936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6" name="TextBox 35">
                <a:extLst>
                  <a:ext uri="{FF2B5EF4-FFF2-40B4-BE49-F238E27FC236}">
                    <a16:creationId xmlns:a16="http://schemas.microsoft.com/office/drawing/2014/main" id="{22E5ABAB-9D0E-B6C9-9BFD-1170EBCC4421}"/>
                  </a:ext>
                </a:extLst>
              </p:cNvPr>
              <p:cNvSpPr txBox="1">
                <a:spLocks noRot="1" noChangeAspect="1" noMove="1" noResize="1" noEditPoints="1" noAdjustHandles="1" noChangeArrowheads="1" noChangeShapeType="1" noTextEdit="1"/>
              </p:cNvSpPr>
              <p:nvPr/>
            </p:nvSpPr>
            <p:spPr>
              <a:xfrm>
                <a:off x="3117115" y="4159367"/>
                <a:ext cx="831335" cy="317203"/>
              </a:xfrm>
              <a:prstGeom prst="rect">
                <a:avLst/>
              </a:prstGeom>
              <a:blipFill>
                <a:blip r:embed="rId3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6EF3A7-094D-C063-C5A0-4585F902D53E}"/>
                  </a:ext>
                </a:extLst>
              </p:cNvPr>
              <p:cNvSpPr txBox="1"/>
              <p:nvPr/>
            </p:nvSpPr>
            <p:spPr>
              <a:xfrm>
                <a:off x="4092685" y="350008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7" name="TextBox 36">
                <a:extLst>
                  <a:ext uri="{FF2B5EF4-FFF2-40B4-BE49-F238E27FC236}">
                    <a16:creationId xmlns:a16="http://schemas.microsoft.com/office/drawing/2014/main" id="{D76EF3A7-094D-C063-C5A0-4585F902D53E}"/>
                  </a:ext>
                </a:extLst>
              </p:cNvPr>
              <p:cNvSpPr txBox="1">
                <a:spLocks noRot="1" noChangeAspect="1" noMove="1" noResize="1" noEditPoints="1" noAdjustHandles="1" noChangeArrowheads="1" noChangeShapeType="1" noTextEdit="1"/>
              </p:cNvSpPr>
              <p:nvPr/>
            </p:nvSpPr>
            <p:spPr>
              <a:xfrm>
                <a:off x="4092685" y="3500080"/>
                <a:ext cx="831335" cy="317203"/>
              </a:xfrm>
              <a:prstGeom prst="rect">
                <a:avLst/>
              </a:prstGeom>
              <a:blipFill>
                <a:blip r:embed="rId36"/>
                <a:stretch>
                  <a:fillRect r="-1515"/>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3EDCF03D-88E1-BAE0-86D3-E36C17869035}"/>
              </a:ext>
            </a:extLst>
          </p:cNvPr>
          <p:cNvSpPr txBox="1"/>
          <p:nvPr/>
        </p:nvSpPr>
        <p:spPr>
          <a:xfrm>
            <a:off x="7555232" y="4074455"/>
            <a:ext cx="4529313"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GWRs implicitly use distance-based weights through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kernels </a:t>
            </a:r>
            <a:r>
              <a:rPr lang="en-GB" dirty="0">
                <a:latin typeface="Helvetica Neue" panose="02000503000000020004" pitchFamily="2" charset="0"/>
                <a:ea typeface="Helvetica Neue" panose="02000503000000020004" pitchFamily="2" charset="0"/>
                <a:cs typeface="Helvetica Neue" panose="02000503000000020004" pitchFamily="2" charset="0"/>
              </a:rPr>
              <a:t>or </a:t>
            </a:r>
            <a:r>
              <a:rPr lang="en-GB" b="1" dirty="0">
                <a:latin typeface="Helvetica Neue" panose="02000503000000020004" pitchFamily="2" charset="0"/>
                <a:ea typeface="Helvetica Neue" panose="02000503000000020004" pitchFamily="2" charset="0"/>
                <a:cs typeface="Helvetica Neue" panose="02000503000000020004" pitchFamily="2" charset="0"/>
              </a:rPr>
              <a:t>bandwidths</a:t>
            </a:r>
            <a:r>
              <a:rPr lang="en-GB" dirty="0">
                <a:latin typeface="Helvetica Neue" panose="02000503000000020004" pitchFamily="2" charset="0"/>
                <a:ea typeface="Helvetica Neue" panose="02000503000000020004" pitchFamily="2" charset="0"/>
                <a:cs typeface="Helvetica Neue" panose="02000503000000020004" pitchFamily="2" charset="0"/>
              </a:rPr>
              <a:t>. Hence, it relies on points.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Centroids are extracted from areas and used for such analysis.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9D3C4F-1990-AF00-9E94-ECE1CC8D8554}"/>
                  </a:ext>
                </a:extLst>
              </p:cNvPr>
              <p:cNvSpPr txBox="1"/>
              <p:nvPr/>
            </p:nvSpPr>
            <p:spPr>
              <a:xfrm>
                <a:off x="7538125" y="5985503"/>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𝒚</m:t>
                          </m:r>
                        </m:e>
                        <m:sub>
                          <m:r>
                            <a:rPr lang="en-GB" sz="1600" b="1" i="1" smtClean="0">
                              <a:latin typeface="Cambria Math" panose="02040503050406030204" pitchFamily="18" charset="0"/>
                            </a:rPr>
                            <m:t>𝒊</m:t>
                          </m:r>
                        </m:sub>
                      </m:sSub>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rPr>
                            <m:t>𝟎</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𝜺</m:t>
                          </m:r>
                        </m:e>
                        <m:sub>
                          <m:r>
                            <a:rPr lang="en-GB" sz="1600" b="1" i="1" smtClean="0">
                              <a:latin typeface="Cambria Math" panose="02040503050406030204" pitchFamily="18" charset="0"/>
                            </a:rPr>
                            <m:t>𝒊</m:t>
                          </m:r>
                        </m:sub>
                      </m:sSub>
                    </m:oMath>
                  </m:oMathPara>
                </a14:m>
                <a:endParaRPr lang="en-US" sz="1600" b="1" dirty="0"/>
              </a:p>
            </p:txBody>
          </p:sp>
        </mc:Choice>
        <mc:Fallback xmlns="">
          <p:sp>
            <p:nvSpPr>
              <p:cNvPr id="4" name="TextBox 3">
                <a:extLst>
                  <a:ext uri="{FF2B5EF4-FFF2-40B4-BE49-F238E27FC236}">
                    <a16:creationId xmlns:a16="http://schemas.microsoft.com/office/drawing/2014/main" id="{099D3C4F-1990-AF00-9E94-ECE1CC8D8554}"/>
                  </a:ext>
                </a:extLst>
              </p:cNvPr>
              <p:cNvSpPr txBox="1">
                <a:spLocks noRot="1" noChangeAspect="1" noMove="1" noResize="1" noEditPoints="1" noAdjustHandles="1" noChangeArrowheads="1" noChangeShapeType="1" noTextEdit="1"/>
              </p:cNvSpPr>
              <p:nvPr/>
            </p:nvSpPr>
            <p:spPr>
              <a:xfrm>
                <a:off x="7538125" y="5985503"/>
                <a:ext cx="4383875" cy="349326"/>
              </a:xfrm>
              <a:prstGeom prst="rect">
                <a:avLst/>
              </a:prstGeom>
              <a:blipFill>
                <a:blip r:embed="rId37"/>
                <a:stretch>
                  <a:fillRect b="-10714"/>
                </a:stretch>
              </a:blipFill>
            </p:spPr>
            <p:txBody>
              <a:bodyPr/>
              <a:lstStyle/>
              <a:p>
                <a:r>
                  <a:rPr lang="en-GB">
                    <a:noFill/>
                  </a:rPr>
                  <a:t> </a:t>
                </a:r>
              </a:p>
            </p:txBody>
          </p:sp>
        </mc:Fallback>
      </mc:AlternateContent>
    </p:spTree>
    <p:extLst>
      <p:ext uri="{BB962C8B-B14F-4D97-AF65-F5344CB8AC3E}">
        <p14:creationId xmlns:p14="http://schemas.microsoft.com/office/powerpoint/2010/main" val="9418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61226" b="50925"/>
          <a:stretch/>
        </p:blipFill>
        <p:spPr>
          <a:xfrm>
            <a:off x="2974694" y="983847"/>
            <a:ext cx="1918581" cy="21978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764" y="1477513"/>
                <a:ext cx="542702"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63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2795" y="149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475" y="149587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01016"/>
                <a:ext cx="361440" cy="3907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19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420993"/>
                <a:ext cx="216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7130" y="1507753"/>
                <a:ext cx="264932"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19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59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291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43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4315" y="1506313"/>
                <a:ext cx="279801"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27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4875" y="1497313"/>
                <a:ext cx="226437"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2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06149"/>
                <a:ext cx="236520" cy="39665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63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475" y="1525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051" y="1518193"/>
                <a:ext cx="404928"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51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11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0915" y="1410553"/>
                <a:ext cx="22104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48939" y="1498033"/>
                <a:ext cx="22330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8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083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167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23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43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6915" y="1408804"/>
                <a:ext cx="279000" cy="38292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5005" y="1419193"/>
                <a:ext cx="224697"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3835" y="143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47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699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47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43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887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675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43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27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795" y="1512793"/>
                <a:ext cx="240522"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1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56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1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7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491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59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35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279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475" y="149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8301" y="1496593"/>
                <a:ext cx="216872"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475" y="149767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275" y="149587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587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27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3995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19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467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4564" y="1548690"/>
                <a:ext cx="350301" cy="33863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51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63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51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03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63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7835" y="153763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89875" y="15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0033" y="1493713"/>
                <a:ext cx="218481"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0715" y="148903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687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115" y="148471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599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067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379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16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2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635" y="153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2835" y="153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195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67873"/>
                <a:ext cx="23256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691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379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19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579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5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391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49983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986" y="1506673"/>
                <a:ext cx="247099"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43393"/>
                <a:ext cx="3326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899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19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31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087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7975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7955" y="148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267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68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35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23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51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7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63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59593"/>
                <a:ext cx="293760" cy="3864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59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3450"/>
                <a:ext cx="37728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499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0875" y="148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1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07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591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39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43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395" y="143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4795" y="1452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095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5229" y="1449793"/>
                <a:ext cx="226089"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7915" y="147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44338"/>
                <a:ext cx="216000" cy="38277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4966" y="1410018"/>
                <a:ext cx="222616"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35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63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63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03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35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5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067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195" y="1469267"/>
                <a:ext cx="378720" cy="38368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43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887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895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11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51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0915" y="150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63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11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39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19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191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47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315" y="156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0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03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035" y="154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515" y="151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1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5979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11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355" y="147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3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4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43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179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59906" y="1499833"/>
                <a:ext cx="21985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0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59979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355" y="140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7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19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235" y="1792513"/>
                <a:ext cx="234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595" y="187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15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31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8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2915" y="26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1983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27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59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2983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1795" y="314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8955" y="312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6915" y="311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799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15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2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287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59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4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07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27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275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383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475" y="392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115" y="392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395" y="297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23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275" y="298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43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39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27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2967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43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43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55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035" y="333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683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6955" y="255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235" y="251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635" y="251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475" y="243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2663" y="2455553"/>
                <a:ext cx="246862" cy="3457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235" y="233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15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11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295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77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1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11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3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2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07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03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11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43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43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2364" y="3829753"/>
                <a:ext cx="219865"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27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2755" y="378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0995" y="380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69915" y="380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879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8675" y="343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4995" y="3420193"/>
                <a:ext cx="235198" cy="382788"/>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2955" y="341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199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3955" y="386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4967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31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03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15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235" y="39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671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23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27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1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31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03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4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267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283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771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55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599955" y="22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9653" y="2059993"/>
                <a:ext cx="210447"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435" y="197971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47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4669" y="2123713"/>
                <a:ext cx="337731"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2755" y="2154673"/>
                <a:ext cx="180000" cy="360000"/>
              </a:xfrm>
              <a:prstGeom prst="rect">
                <a:avLst/>
              </a:prstGeom>
            </p:spPr>
          </p:pic>
        </mc:Fallback>
      </mc:AlternateContent>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fixed spatial kernel (or bandwidth)</a:t>
            </a:r>
            <a:endParaRPr lang="en-GB" sz="2400" b="1" dirty="0"/>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6FD08523-D3C4-B1E9-F04C-2D0B3A751C9A}"/>
              </a:ext>
            </a:extLst>
          </p:cNvPr>
          <p:cNvPicPr>
            <a:picLocks noChangeAspect="1"/>
          </p:cNvPicPr>
          <p:nvPr/>
        </p:nvPicPr>
        <p:blipFill rotWithShape="1">
          <a:blip r:embed="rId2"/>
          <a:srcRect l="20867" t="4329" r="61226" b="50925"/>
          <a:stretch/>
        </p:blipFill>
        <p:spPr>
          <a:xfrm>
            <a:off x="7074594" y="2980770"/>
            <a:ext cx="1918581" cy="2197875"/>
          </a:xfrm>
          <a:prstGeom prst="rect">
            <a:avLst/>
          </a:prstGeom>
        </p:spPr>
      </p:pic>
      <p:sp>
        <p:nvSpPr>
          <p:cNvPr id="76" name="Oval 75">
            <a:extLst>
              <a:ext uri="{FF2B5EF4-FFF2-40B4-BE49-F238E27FC236}">
                <a16:creationId xmlns:a16="http://schemas.microsoft.com/office/drawing/2014/main" id="{9AE8A44B-D31F-F2AD-B7DD-D2294CE224EF}"/>
              </a:ext>
            </a:extLst>
          </p:cNvPr>
          <p:cNvSpPr/>
          <p:nvPr/>
        </p:nvSpPr>
        <p:spPr>
          <a:xfrm>
            <a:off x="7393038" y="4027377"/>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573">
            <p14:nvContentPartPr>
              <p14:cNvPr id="77" name="Ink 76">
                <a:extLst>
                  <a:ext uri="{FF2B5EF4-FFF2-40B4-BE49-F238E27FC236}">
                    <a16:creationId xmlns:a16="http://schemas.microsoft.com/office/drawing/2014/main" id="{6B6DDC65-BF10-7F6C-DCEF-B486C90E6870}"/>
                  </a:ext>
                </a:extLst>
              </p14:cNvPr>
              <p14:cNvContentPartPr/>
              <p14:nvPr/>
            </p14:nvContentPartPr>
            <p14:xfrm>
              <a:off x="7408235" y="4041793"/>
              <a:ext cx="360" cy="360"/>
            </p14:xfrm>
          </p:contentPart>
        </mc:Choice>
        <mc:Fallback xmlns="">
          <p:pic>
            <p:nvPicPr>
              <p:cNvPr id="77" name="Ink 76">
                <a:extLst>
                  <a:ext uri="{FF2B5EF4-FFF2-40B4-BE49-F238E27FC236}">
                    <a16:creationId xmlns:a16="http://schemas.microsoft.com/office/drawing/2014/main" id="{6B6DDC65-BF10-7F6C-DCEF-B486C90E6870}"/>
                  </a:ext>
                </a:extLst>
              </p:cNvPr>
              <p:cNvPicPr/>
              <p:nvPr/>
            </p:nvPicPr>
            <p:blipFill>
              <a:blip r:embed="rId6"/>
              <a:stretch>
                <a:fillRect/>
              </a:stretch>
            </p:blipFill>
            <p:spPr>
              <a:xfrm>
                <a:off x="731859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78" name="Ink 77">
                <a:extLst>
                  <a:ext uri="{FF2B5EF4-FFF2-40B4-BE49-F238E27FC236}">
                    <a16:creationId xmlns:a16="http://schemas.microsoft.com/office/drawing/2014/main" id="{5E565F05-32C2-D34D-EC99-C02E8DCB780A}"/>
                  </a:ext>
                </a:extLst>
              </p14:cNvPr>
              <p14:cNvContentPartPr/>
              <p14:nvPr/>
            </p14:nvContentPartPr>
            <p14:xfrm>
              <a:off x="7407155" y="4041793"/>
              <a:ext cx="360" cy="360"/>
            </p14:xfrm>
          </p:contentPart>
        </mc:Choice>
        <mc:Fallback xmlns="">
          <p:pic>
            <p:nvPicPr>
              <p:cNvPr id="78" name="Ink 77">
                <a:extLst>
                  <a:ext uri="{FF2B5EF4-FFF2-40B4-BE49-F238E27FC236}">
                    <a16:creationId xmlns:a16="http://schemas.microsoft.com/office/drawing/2014/main" id="{5E565F05-32C2-D34D-EC99-C02E8DCB780A}"/>
                  </a:ext>
                </a:extLst>
              </p:cNvPr>
              <p:cNvPicPr/>
              <p:nvPr/>
            </p:nvPicPr>
            <p:blipFill>
              <a:blip r:embed="rId6"/>
              <a:stretch>
                <a:fillRect/>
              </a:stretch>
            </p:blipFill>
            <p:spPr>
              <a:xfrm>
                <a:off x="731751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79" name="Ink 78">
                <a:extLst>
                  <a:ext uri="{FF2B5EF4-FFF2-40B4-BE49-F238E27FC236}">
                    <a16:creationId xmlns:a16="http://schemas.microsoft.com/office/drawing/2014/main" id="{74AE9FEA-31EF-2F70-80F4-42C9D3A145CB}"/>
                  </a:ext>
                </a:extLst>
              </p14:cNvPr>
              <p14:cNvContentPartPr/>
              <p14:nvPr/>
            </p14:nvContentPartPr>
            <p14:xfrm>
              <a:off x="7427675" y="4047553"/>
              <a:ext cx="360" cy="360"/>
            </p14:xfrm>
          </p:contentPart>
        </mc:Choice>
        <mc:Fallback xmlns="">
          <p:pic>
            <p:nvPicPr>
              <p:cNvPr id="79" name="Ink 78">
                <a:extLst>
                  <a:ext uri="{FF2B5EF4-FFF2-40B4-BE49-F238E27FC236}">
                    <a16:creationId xmlns:a16="http://schemas.microsoft.com/office/drawing/2014/main" id="{74AE9FEA-31EF-2F70-80F4-42C9D3A145CB}"/>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80" name="Ink 79">
                <a:extLst>
                  <a:ext uri="{FF2B5EF4-FFF2-40B4-BE49-F238E27FC236}">
                    <a16:creationId xmlns:a16="http://schemas.microsoft.com/office/drawing/2014/main" id="{54866412-A702-0D09-9C40-ED294BD90BDF}"/>
                  </a:ext>
                </a:extLst>
              </p14:cNvPr>
              <p14:cNvContentPartPr/>
              <p14:nvPr/>
            </p14:nvContentPartPr>
            <p14:xfrm>
              <a:off x="7427675" y="4047553"/>
              <a:ext cx="360" cy="360"/>
            </p14:xfrm>
          </p:contentPart>
        </mc:Choice>
        <mc:Fallback xmlns="">
          <p:pic>
            <p:nvPicPr>
              <p:cNvPr id="80" name="Ink 79">
                <a:extLst>
                  <a:ext uri="{FF2B5EF4-FFF2-40B4-BE49-F238E27FC236}">
                    <a16:creationId xmlns:a16="http://schemas.microsoft.com/office/drawing/2014/main" id="{54866412-A702-0D09-9C40-ED294BD90BDF}"/>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81" name="Ink 80">
                <a:extLst>
                  <a:ext uri="{FF2B5EF4-FFF2-40B4-BE49-F238E27FC236}">
                    <a16:creationId xmlns:a16="http://schemas.microsoft.com/office/drawing/2014/main" id="{FCE82EB9-1008-A44E-7370-8C2C05A49900}"/>
                  </a:ext>
                </a:extLst>
              </p14:cNvPr>
              <p14:cNvContentPartPr/>
              <p14:nvPr/>
            </p14:nvContentPartPr>
            <p14:xfrm>
              <a:off x="7458635" y="4053313"/>
              <a:ext cx="360" cy="360"/>
            </p14:xfrm>
          </p:contentPart>
        </mc:Choice>
        <mc:Fallback xmlns="">
          <p:pic>
            <p:nvPicPr>
              <p:cNvPr id="81" name="Ink 80">
                <a:extLst>
                  <a:ext uri="{FF2B5EF4-FFF2-40B4-BE49-F238E27FC236}">
                    <a16:creationId xmlns:a16="http://schemas.microsoft.com/office/drawing/2014/main" id="{FCE82EB9-1008-A44E-7370-8C2C05A49900}"/>
                  </a:ext>
                </a:extLst>
              </p:cNvPr>
              <p:cNvPicPr/>
              <p:nvPr/>
            </p:nvPicPr>
            <p:blipFill>
              <a:blip r:embed="rId6"/>
              <a:stretch>
                <a:fillRect/>
              </a:stretch>
            </p:blipFill>
            <p:spPr>
              <a:xfrm>
                <a:off x="7368635" y="387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82" name="Ink 81">
                <a:extLst>
                  <a:ext uri="{FF2B5EF4-FFF2-40B4-BE49-F238E27FC236}">
                    <a16:creationId xmlns:a16="http://schemas.microsoft.com/office/drawing/2014/main" id="{F8802080-E8F9-FA69-B29D-6FFB87610D5D}"/>
                  </a:ext>
                </a:extLst>
              </p14:cNvPr>
              <p14:cNvContentPartPr/>
              <p14:nvPr/>
            </p14:nvContentPartPr>
            <p14:xfrm>
              <a:off x="7488155" y="4056553"/>
              <a:ext cx="360" cy="360"/>
            </p14:xfrm>
          </p:contentPart>
        </mc:Choice>
        <mc:Fallback xmlns="">
          <p:pic>
            <p:nvPicPr>
              <p:cNvPr id="82" name="Ink 81">
                <a:extLst>
                  <a:ext uri="{FF2B5EF4-FFF2-40B4-BE49-F238E27FC236}">
                    <a16:creationId xmlns:a16="http://schemas.microsoft.com/office/drawing/2014/main" id="{F8802080-E8F9-FA69-B29D-6FFB87610D5D}"/>
                  </a:ext>
                </a:extLst>
              </p:cNvPr>
              <p:cNvPicPr/>
              <p:nvPr/>
            </p:nvPicPr>
            <p:blipFill>
              <a:blip r:embed="rId6"/>
              <a:stretch>
                <a:fillRect/>
              </a:stretch>
            </p:blipFill>
            <p:spPr>
              <a:xfrm>
                <a:off x="7398515" y="3876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83" name="Ink 82">
                <a:extLst>
                  <a:ext uri="{FF2B5EF4-FFF2-40B4-BE49-F238E27FC236}">
                    <a16:creationId xmlns:a16="http://schemas.microsoft.com/office/drawing/2014/main" id="{C39538F2-36BA-2A16-D164-DC4E04AD2434}"/>
                  </a:ext>
                </a:extLst>
              </p14:cNvPr>
              <p14:cNvContentPartPr/>
              <p14:nvPr/>
            </p14:nvContentPartPr>
            <p14:xfrm>
              <a:off x="7502915" y="4057993"/>
              <a:ext cx="360" cy="360"/>
            </p14:xfrm>
          </p:contentPart>
        </mc:Choice>
        <mc:Fallback xmlns="">
          <p:pic>
            <p:nvPicPr>
              <p:cNvPr id="83" name="Ink 82">
                <a:extLst>
                  <a:ext uri="{FF2B5EF4-FFF2-40B4-BE49-F238E27FC236}">
                    <a16:creationId xmlns:a16="http://schemas.microsoft.com/office/drawing/2014/main" id="{C39538F2-36BA-2A16-D164-DC4E04AD2434}"/>
                  </a:ext>
                </a:extLst>
              </p:cNvPr>
              <p:cNvPicPr/>
              <p:nvPr/>
            </p:nvPicPr>
            <p:blipFill>
              <a:blip r:embed="rId6"/>
              <a:stretch>
                <a:fillRect/>
              </a:stretch>
            </p:blipFill>
            <p:spPr>
              <a:xfrm>
                <a:off x="7413275" y="387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84" name="Ink 83">
                <a:extLst>
                  <a:ext uri="{FF2B5EF4-FFF2-40B4-BE49-F238E27FC236}">
                    <a16:creationId xmlns:a16="http://schemas.microsoft.com/office/drawing/2014/main" id="{76CEF005-4450-BA51-D68D-79A004EEC4DA}"/>
                  </a:ext>
                </a:extLst>
              </p14:cNvPr>
              <p14:cNvContentPartPr/>
              <p14:nvPr/>
            </p14:nvContentPartPr>
            <p14:xfrm>
              <a:off x="7413635" y="4063393"/>
              <a:ext cx="360" cy="360"/>
            </p14:xfrm>
          </p:contentPart>
        </mc:Choice>
        <mc:Fallback xmlns="">
          <p:pic>
            <p:nvPicPr>
              <p:cNvPr id="84" name="Ink 83">
                <a:extLst>
                  <a:ext uri="{FF2B5EF4-FFF2-40B4-BE49-F238E27FC236}">
                    <a16:creationId xmlns:a16="http://schemas.microsoft.com/office/drawing/2014/main" id="{76CEF005-4450-BA51-D68D-79A004EEC4DA}"/>
                  </a:ext>
                </a:extLst>
              </p:cNvPr>
              <p:cNvPicPr/>
              <p:nvPr/>
            </p:nvPicPr>
            <p:blipFill>
              <a:blip r:embed="rId6"/>
              <a:stretch>
                <a:fillRect/>
              </a:stretch>
            </p:blipFill>
            <p:spPr>
              <a:xfrm>
                <a:off x="732399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23" name="Ink 522">
                <a:extLst>
                  <a:ext uri="{FF2B5EF4-FFF2-40B4-BE49-F238E27FC236}">
                    <a16:creationId xmlns:a16="http://schemas.microsoft.com/office/drawing/2014/main" id="{5B4E75B4-9178-4DCD-65D3-0D56E233FE4F}"/>
                  </a:ext>
                </a:extLst>
              </p14:cNvPr>
              <p14:cNvContentPartPr/>
              <p14:nvPr/>
            </p14:nvContentPartPr>
            <p14:xfrm>
              <a:off x="7407155" y="4063393"/>
              <a:ext cx="360" cy="360"/>
            </p14:xfrm>
          </p:contentPart>
        </mc:Choice>
        <mc:Fallback xmlns="">
          <p:pic>
            <p:nvPicPr>
              <p:cNvPr id="523" name="Ink 522">
                <a:extLst>
                  <a:ext uri="{FF2B5EF4-FFF2-40B4-BE49-F238E27FC236}">
                    <a16:creationId xmlns:a16="http://schemas.microsoft.com/office/drawing/2014/main" id="{5B4E75B4-9178-4DCD-65D3-0D56E233FE4F}"/>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524" name="Ink 523">
                <a:extLst>
                  <a:ext uri="{FF2B5EF4-FFF2-40B4-BE49-F238E27FC236}">
                    <a16:creationId xmlns:a16="http://schemas.microsoft.com/office/drawing/2014/main" id="{602E7C33-3857-0BD1-8DFD-86CFD971B37A}"/>
                  </a:ext>
                </a:extLst>
              </p14:cNvPr>
              <p14:cNvContentPartPr/>
              <p14:nvPr/>
            </p14:nvContentPartPr>
            <p14:xfrm>
              <a:off x="7407155" y="4063393"/>
              <a:ext cx="360" cy="360"/>
            </p14:xfrm>
          </p:contentPart>
        </mc:Choice>
        <mc:Fallback xmlns="">
          <p:pic>
            <p:nvPicPr>
              <p:cNvPr id="524" name="Ink 523">
                <a:extLst>
                  <a:ext uri="{FF2B5EF4-FFF2-40B4-BE49-F238E27FC236}">
                    <a16:creationId xmlns:a16="http://schemas.microsoft.com/office/drawing/2014/main" id="{602E7C33-3857-0BD1-8DFD-86CFD971B37A}"/>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525" name="Ink 524">
                <a:extLst>
                  <a:ext uri="{FF2B5EF4-FFF2-40B4-BE49-F238E27FC236}">
                    <a16:creationId xmlns:a16="http://schemas.microsoft.com/office/drawing/2014/main" id="{0605B600-BB32-2E12-7526-DFC7E0FF73E7}"/>
                  </a:ext>
                </a:extLst>
              </p14:cNvPr>
              <p14:cNvContentPartPr/>
              <p14:nvPr/>
            </p14:nvContentPartPr>
            <p14:xfrm>
              <a:off x="7409315" y="4063393"/>
              <a:ext cx="360" cy="360"/>
            </p14:xfrm>
          </p:contentPart>
        </mc:Choice>
        <mc:Fallback xmlns="">
          <p:pic>
            <p:nvPicPr>
              <p:cNvPr id="525" name="Ink 524">
                <a:extLst>
                  <a:ext uri="{FF2B5EF4-FFF2-40B4-BE49-F238E27FC236}">
                    <a16:creationId xmlns:a16="http://schemas.microsoft.com/office/drawing/2014/main" id="{0605B600-BB32-2E12-7526-DFC7E0FF73E7}"/>
                  </a:ext>
                </a:extLst>
              </p:cNvPr>
              <p:cNvPicPr/>
              <p:nvPr/>
            </p:nvPicPr>
            <p:blipFill>
              <a:blip r:embed="rId6"/>
              <a:stretch>
                <a:fillRect/>
              </a:stretch>
            </p:blipFill>
            <p:spPr>
              <a:xfrm>
                <a:off x="731967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526" name="Ink 525">
                <a:extLst>
                  <a:ext uri="{FF2B5EF4-FFF2-40B4-BE49-F238E27FC236}">
                    <a16:creationId xmlns:a16="http://schemas.microsoft.com/office/drawing/2014/main" id="{22913596-755E-CF8D-E4A0-596C2A6FEA42}"/>
                  </a:ext>
                </a:extLst>
              </p14:cNvPr>
              <p14:cNvContentPartPr/>
              <p14:nvPr/>
            </p14:nvContentPartPr>
            <p14:xfrm>
              <a:off x="7420835" y="4063393"/>
              <a:ext cx="360" cy="360"/>
            </p14:xfrm>
          </p:contentPart>
        </mc:Choice>
        <mc:Fallback xmlns="">
          <p:pic>
            <p:nvPicPr>
              <p:cNvPr id="526" name="Ink 525">
                <a:extLst>
                  <a:ext uri="{FF2B5EF4-FFF2-40B4-BE49-F238E27FC236}">
                    <a16:creationId xmlns:a16="http://schemas.microsoft.com/office/drawing/2014/main" id="{22913596-755E-CF8D-E4A0-596C2A6FEA42}"/>
                  </a:ext>
                </a:extLst>
              </p:cNvPr>
              <p:cNvPicPr/>
              <p:nvPr/>
            </p:nvPicPr>
            <p:blipFill>
              <a:blip r:embed="rId6"/>
              <a:stretch>
                <a:fillRect/>
              </a:stretch>
            </p:blipFill>
            <p:spPr>
              <a:xfrm>
                <a:off x="733083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27" name="Ink 526">
                <a:extLst>
                  <a:ext uri="{FF2B5EF4-FFF2-40B4-BE49-F238E27FC236}">
                    <a16:creationId xmlns:a16="http://schemas.microsoft.com/office/drawing/2014/main" id="{B85B971D-1427-C880-D916-3A50F76124B1}"/>
                  </a:ext>
                </a:extLst>
              </p14:cNvPr>
              <p14:cNvContentPartPr/>
              <p14:nvPr/>
            </p14:nvContentPartPr>
            <p14:xfrm>
              <a:off x="7421915" y="4063393"/>
              <a:ext cx="360" cy="360"/>
            </p14:xfrm>
          </p:contentPart>
        </mc:Choice>
        <mc:Fallback xmlns="">
          <p:pic>
            <p:nvPicPr>
              <p:cNvPr id="527" name="Ink 526">
                <a:extLst>
                  <a:ext uri="{FF2B5EF4-FFF2-40B4-BE49-F238E27FC236}">
                    <a16:creationId xmlns:a16="http://schemas.microsoft.com/office/drawing/2014/main" id="{B85B971D-1427-C880-D916-3A50F76124B1}"/>
                  </a:ext>
                </a:extLst>
              </p:cNvPr>
              <p:cNvPicPr/>
              <p:nvPr/>
            </p:nvPicPr>
            <p:blipFill>
              <a:blip r:embed="rId6"/>
              <a:stretch>
                <a:fillRect/>
              </a:stretch>
            </p:blipFill>
            <p:spPr>
              <a:xfrm>
                <a:off x="73319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528" name="Ink 527">
                <a:extLst>
                  <a:ext uri="{FF2B5EF4-FFF2-40B4-BE49-F238E27FC236}">
                    <a16:creationId xmlns:a16="http://schemas.microsoft.com/office/drawing/2014/main" id="{50F50E63-1450-F788-30F5-B08D72789460}"/>
                  </a:ext>
                </a:extLst>
              </p14:cNvPr>
              <p14:cNvContentPartPr/>
              <p14:nvPr/>
            </p14:nvContentPartPr>
            <p14:xfrm>
              <a:off x="7129955" y="3749833"/>
              <a:ext cx="360" cy="360"/>
            </p14:xfrm>
          </p:contentPart>
        </mc:Choice>
        <mc:Fallback xmlns="">
          <p:pic>
            <p:nvPicPr>
              <p:cNvPr id="528" name="Ink 527">
                <a:extLst>
                  <a:ext uri="{FF2B5EF4-FFF2-40B4-BE49-F238E27FC236}">
                    <a16:creationId xmlns:a16="http://schemas.microsoft.com/office/drawing/2014/main" id="{50F50E63-1450-F788-30F5-B08D72789460}"/>
                  </a:ext>
                </a:extLst>
              </p:cNvPr>
              <p:cNvPicPr/>
              <p:nvPr/>
            </p:nvPicPr>
            <p:blipFill>
              <a:blip r:embed="rId6"/>
              <a:stretch>
                <a:fillRect/>
              </a:stretch>
            </p:blipFill>
            <p:spPr>
              <a:xfrm>
                <a:off x="70399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29" name="Ink 528">
                <a:extLst>
                  <a:ext uri="{FF2B5EF4-FFF2-40B4-BE49-F238E27FC236}">
                    <a16:creationId xmlns:a16="http://schemas.microsoft.com/office/drawing/2014/main" id="{51E8512C-AA02-A4F7-7050-619E42E1778C}"/>
                  </a:ext>
                </a:extLst>
              </p14:cNvPr>
              <p14:cNvContentPartPr/>
              <p14:nvPr/>
            </p14:nvContentPartPr>
            <p14:xfrm>
              <a:off x="7133195" y="3748393"/>
              <a:ext cx="360" cy="360"/>
            </p14:xfrm>
          </p:contentPart>
        </mc:Choice>
        <mc:Fallback xmlns="">
          <p:pic>
            <p:nvPicPr>
              <p:cNvPr id="529" name="Ink 528">
                <a:extLst>
                  <a:ext uri="{FF2B5EF4-FFF2-40B4-BE49-F238E27FC236}">
                    <a16:creationId xmlns:a16="http://schemas.microsoft.com/office/drawing/2014/main" id="{51E8512C-AA02-A4F7-7050-619E42E1778C}"/>
                  </a:ext>
                </a:extLst>
              </p:cNvPr>
              <p:cNvPicPr/>
              <p:nvPr/>
            </p:nvPicPr>
            <p:blipFill>
              <a:blip r:embed="rId6"/>
              <a:stretch>
                <a:fillRect/>
              </a:stretch>
            </p:blipFill>
            <p:spPr>
              <a:xfrm>
                <a:off x="7043555" y="356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530" name="Ink 529">
                <a:extLst>
                  <a:ext uri="{FF2B5EF4-FFF2-40B4-BE49-F238E27FC236}">
                    <a16:creationId xmlns:a16="http://schemas.microsoft.com/office/drawing/2014/main" id="{1BF4281A-5459-23C5-199A-E47F420FCB4A}"/>
                  </a:ext>
                </a:extLst>
              </p14:cNvPr>
              <p14:cNvContentPartPr/>
              <p14:nvPr/>
            </p14:nvContentPartPr>
            <p14:xfrm>
              <a:off x="7191155" y="3749833"/>
              <a:ext cx="360" cy="360"/>
            </p14:xfrm>
          </p:contentPart>
        </mc:Choice>
        <mc:Fallback xmlns="">
          <p:pic>
            <p:nvPicPr>
              <p:cNvPr id="530" name="Ink 529">
                <a:extLst>
                  <a:ext uri="{FF2B5EF4-FFF2-40B4-BE49-F238E27FC236}">
                    <a16:creationId xmlns:a16="http://schemas.microsoft.com/office/drawing/2014/main" id="{1BF4281A-5459-23C5-199A-E47F420FCB4A}"/>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31" name="Ink 530">
                <a:extLst>
                  <a:ext uri="{FF2B5EF4-FFF2-40B4-BE49-F238E27FC236}">
                    <a16:creationId xmlns:a16="http://schemas.microsoft.com/office/drawing/2014/main" id="{BD70602B-B5BC-EF97-334B-3750E64641F2}"/>
                  </a:ext>
                </a:extLst>
              </p14:cNvPr>
              <p14:cNvContentPartPr/>
              <p14:nvPr/>
            </p14:nvContentPartPr>
            <p14:xfrm>
              <a:off x="7191155" y="3749833"/>
              <a:ext cx="360" cy="360"/>
            </p14:xfrm>
          </p:contentPart>
        </mc:Choice>
        <mc:Fallback xmlns="">
          <p:pic>
            <p:nvPicPr>
              <p:cNvPr id="531" name="Ink 530">
                <a:extLst>
                  <a:ext uri="{FF2B5EF4-FFF2-40B4-BE49-F238E27FC236}">
                    <a16:creationId xmlns:a16="http://schemas.microsoft.com/office/drawing/2014/main" id="{BD70602B-B5BC-EF97-334B-3750E64641F2}"/>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32" name="Ink 531">
                <a:extLst>
                  <a:ext uri="{FF2B5EF4-FFF2-40B4-BE49-F238E27FC236}">
                    <a16:creationId xmlns:a16="http://schemas.microsoft.com/office/drawing/2014/main" id="{DA1E9B5D-AE5C-7D78-4999-D59FB848F015}"/>
                  </a:ext>
                </a:extLst>
              </p14:cNvPr>
              <p14:cNvContentPartPr/>
              <p14:nvPr/>
            </p14:nvContentPartPr>
            <p14:xfrm>
              <a:off x="7191155" y="3749833"/>
              <a:ext cx="360" cy="360"/>
            </p14:xfrm>
          </p:contentPart>
        </mc:Choice>
        <mc:Fallback xmlns="">
          <p:pic>
            <p:nvPicPr>
              <p:cNvPr id="532" name="Ink 531">
                <a:extLst>
                  <a:ext uri="{FF2B5EF4-FFF2-40B4-BE49-F238E27FC236}">
                    <a16:creationId xmlns:a16="http://schemas.microsoft.com/office/drawing/2014/main" id="{DA1E9B5D-AE5C-7D78-4999-D59FB848F015}"/>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533" name="Ink 532">
                <a:extLst>
                  <a:ext uri="{FF2B5EF4-FFF2-40B4-BE49-F238E27FC236}">
                    <a16:creationId xmlns:a16="http://schemas.microsoft.com/office/drawing/2014/main" id="{A3BE612A-9F08-CC62-4D5A-B60D9A64C495}"/>
                  </a:ext>
                </a:extLst>
              </p14:cNvPr>
              <p14:cNvContentPartPr/>
              <p14:nvPr/>
            </p14:nvContentPartPr>
            <p14:xfrm>
              <a:off x="7149395" y="3750913"/>
              <a:ext cx="42120" cy="360"/>
            </p14:xfrm>
          </p:contentPart>
        </mc:Choice>
        <mc:Fallback xmlns="">
          <p:pic>
            <p:nvPicPr>
              <p:cNvPr id="533" name="Ink 532">
                <a:extLst>
                  <a:ext uri="{FF2B5EF4-FFF2-40B4-BE49-F238E27FC236}">
                    <a16:creationId xmlns:a16="http://schemas.microsoft.com/office/drawing/2014/main" id="{A3BE612A-9F08-CC62-4D5A-B60D9A64C495}"/>
                  </a:ext>
                </a:extLst>
              </p:cNvPr>
              <p:cNvPicPr/>
              <p:nvPr/>
            </p:nvPicPr>
            <p:blipFill>
              <a:blip r:embed="rId592"/>
              <a:stretch>
                <a:fillRect/>
              </a:stretch>
            </p:blipFill>
            <p:spPr>
              <a:xfrm>
                <a:off x="7059395" y="3570913"/>
                <a:ext cx="221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534" name="Ink 533">
                <a:extLst>
                  <a:ext uri="{FF2B5EF4-FFF2-40B4-BE49-F238E27FC236}">
                    <a16:creationId xmlns:a16="http://schemas.microsoft.com/office/drawing/2014/main" id="{AAD78EAD-C2A8-E2D9-EC8C-8674160E7371}"/>
                  </a:ext>
                </a:extLst>
              </p14:cNvPr>
              <p14:cNvContentPartPr/>
              <p14:nvPr/>
            </p14:nvContentPartPr>
            <p14:xfrm>
              <a:off x="7132475" y="3749833"/>
              <a:ext cx="360" cy="360"/>
            </p14:xfrm>
          </p:contentPart>
        </mc:Choice>
        <mc:Fallback xmlns="">
          <p:pic>
            <p:nvPicPr>
              <p:cNvPr id="534" name="Ink 533">
                <a:extLst>
                  <a:ext uri="{FF2B5EF4-FFF2-40B4-BE49-F238E27FC236}">
                    <a16:creationId xmlns:a16="http://schemas.microsoft.com/office/drawing/2014/main" id="{AAD78EAD-C2A8-E2D9-EC8C-8674160E7371}"/>
                  </a:ext>
                </a:extLst>
              </p:cNvPr>
              <p:cNvPicPr/>
              <p:nvPr/>
            </p:nvPicPr>
            <p:blipFill>
              <a:blip r:embed="rId6"/>
              <a:stretch>
                <a:fillRect/>
              </a:stretch>
            </p:blipFill>
            <p:spPr>
              <a:xfrm>
                <a:off x="704247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535" name="Ink 534">
                <a:extLst>
                  <a:ext uri="{FF2B5EF4-FFF2-40B4-BE49-F238E27FC236}">
                    <a16:creationId xmlns:a16="http://schemas.microsoft.com/office/drawing/2014/main" id="{6B9B102E-FF94-C91D-ED0C-7B46209CEB69}"/>
                  </a:ext>
                </a:extLst>
              </p14:cNvPr>
              <p14:cNvContentPartPr/>
              <p14:nvPr/>
            </p14:nvContentPartPr>
            <p14:xfrm>
              <a:off x="7252715" y="3758113"/>
              <a:ext cx="360" cy="360"/>
            </p14:xfrm>
          </p:contentPart>
        </mc:Choice>
        <mc:Fallback xmlns="">
          <p:pic>
            <p:nvPicPr>
              <p:cNvPr id="535" name="Ink 534">
                <a:extLst>
                  <a:ext uri="{FF2B5EF4-FFF2-40B4-BE49-F238E27FC236}">
                    <a16:creationId xmlns:a16="http://schemas.microsoft.com/office/drawing/2014/main" id="{6B9B102E-FF94-C91D-ED0C-7B46209CEB69}"/>
                  </a:ext>
                </a:extLst>
              </p:cNvPr>
              <p:cNvPicPr/>
              <p:nvPr/>
            </p:nvPicPr>
            <p:blipFill>
              <a:blip r:embed="rId6"/>
              <a:stretch>
                <a:fillRect/>
              </a:stretch>
            </p:blipFill>
            <p:spPr>
              <a:xfrm>
                <a:off x="7162715" y="3578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536" name="Ink 535">
                <a:extLst>
                  <a:ext uri="{FF2B5EF4-FFF2-40B4-BE49-F238E27FC236}">
                    <a16:creationId xmlns:a16="http://schemas.microsoft.com/office/drawing/2014/main" id="{3AA4C004-8AB1-0812-F209-74218D8EB3DE}"/>
                  </a:ext>
                </a:extLst>
              </p14:cNvPr>
              <p14:cNvContentPartPr/>
              <p14:nvPr/>
            </p14:nvContentPartPr>
            <p14:xfrm>
              <a:off x="7318595" y="3762433"/>
              <a:ext cx="360" cy="360"/>
            </p14:xfrm>
          </p:contentPart>
        </mc:Choice>
        <mc:Fallback xmlns="">
          <p:pic>
            <p:nvPicPr>
              <p:cNvPr id="536" name="Ink 535">
                <a:extLst>
                  <a:ext uri="{FF2B5EF4-FFF2-40B4-BE49-F238E27FC236}">
                    <a16:creationId xmlns:a16="http://schemas.microsoft.com/office/drawing/2014/main" id="{3AA4C004-8AB1-0812-F209-74218D8EB3DE}"/>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537" name="Ink 536">
                <a:extLst>
                  <a:ext uri="{FF2B5EF4-FFF2-40B4-BE49-F238E27FC236}">
                    <a16:creationId xmlns:a16="http://schemas.microsoft.com/office/drawing/2014/main" id="{B8841F2F-C0FA-5D3C-08F5-BB1A6D3832F0}"/>
                  </a:ext>
                </a:extLst>
              </p14:cNvPr>
              <p14:cNvContentPartPr/>
              <p14:nvPr/>
            </p14:nvContentPartPr>
            <p14:xfrm>
              <a:off x="7318595" y="3762433"/>
              <a:ext cx="360" cy="360"/>
            </p14:xfrm>
          </p:contentPart>
        </mc:Choice>
        <mc:Fallback xmlns="">
          <p:pic>
            <p:nvPicPr>
              <p:cNvPr id="537" name="Ink 536">
                <a:extLst>
                  <a:ext uri="{FF2B5EF4-FFF2-40B4-BE49-F238E27FC236}">
                    <a16:creationId xmlns:a16="http://schemas.microsoft.com/office/drawing/2014/main" id="{B8841F2F-C0FA-5D3C-08F5-BB1A6D3832F0}"/>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538" name="Ink 537">
                <a:extLst>
                  <a:ext uri="{FF2B5EF4-FFF2-40B4-BE49-F238E27FC236}">
                    <a16:creationId xmlns:a16="http://schemas.microsoft.com/office/drawing/2014/main" id="{248205B7-2F9F-DC9E-44D6-9B14D8FFB34F}"/>
                  </a:ext>
                </a:extLst>
              </p14:cNvPr>
              <p14:cNvContentPartPr/>
              <p14:nvPr/>
            </p14:nvContentPartPr>
            <p14:xfrm>
              <a:off x="7328675" y="3762433"/>
              <a:ext cx="360" cy="360"/>
            </p14:xfrm>
          </p:contentPart>
        </mc:Choice>
        <mc:Fallback xmlns="">
          <p:pic>
            <p:nvPicPr>
              <p:cNvPr id="538" name="Ink 537">
                <a:extLst>
                  <a:ext uri="{FF2B5EF4-FFF2-40B4-BE49-F238E27FC236}">
                    <a16:creationId xmlns:a16="http://schemas.microsoft.com/office/drawing/2014/main" id="{248205B7-2F9F-DC9E-44D6-9B14D8FFB34F}"/>
                  </a:ext>
                </a:extLst>
              </p:cNvPr>
              <p:cNvPicPr/>
              <p:nvPr/>
            </p:nvPicPr>
            <p:blipFill>
              <a:blip r:embed="rId6"/>
              <a:stretch>
                <a:fillRect/>
              </a:stretch>
            </p:blipFill>
            <p:spPr>
              <a:xfrm>
                <a:off x="723903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39" name="Ink 538">
                <a:extLst>
                  <a:ext uri="{FF2B5EF4-FFF2-40B4-BE49-F238E27FC236}">
                    <a16:creationId xmlns:a16="http://schemas.microsoft.com/office/drawing/2014/main" id="{7B2CF0F9-C5AE-2C7B-F02F-94F217BEFDCA}"/>
                  </a:ext>
                </a:extLst>
              </p14:cNvPr>
              <p14:cNvContentPartPr/>
              <p14:nvPr/>
            </p14:nvContentPartPr>
            <p14:xfrm>
              <a:off x="7334435" y="3762433"/>
              <a:ext cx="360" cy="360"/>
            </p14:xfrm>
          </p:contentPart>
        </mc:Choice>
        <mc:Fallback xmlns="">
          <p:pic>
            <p:nvPicPr>
              <p:cNvPr id="539" name="Ink 538">
                <a:extLst>
                  <a:ext uri="{FF2B5EF4-FFF2-40B4-BE49-F238E27FC236}">
                    <a16:creationId xmlns:a16="http://schemas.microsoft.com/office/drawing/2014/main" id="{7B2CF0F9-C5AE-2C7B-F02F-94F217BEFDCA}"/>
                  </a:ext>
                </a:extLst>
              </p:cNvPr>
              <p:cNvPicPr/>
              <p:nvPr/>
            </p:nvPicPr>
            <p:blipFill>
              <a:blip r:embed="rId6"/>
              <a:stretch>
                <a:fillRect/>
              </a:stretch>
            </p:blipFill>
            <p:spPr>
              <a:xfrm>
                <a:off x="724479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540" name="Ink 539">
                <a:extLst>
                  <a:ext uri="{FF2B5EF4-FFF2-40B4-BE49-F238E27FC236}">
                    <a16:creationId xmlns:a16="http://schemas.microsoft.com/office/drawing/2014/main" id="{23EF67FE-0DAA-4EAD-34E2-713A8D4068F4}"/>
                  </a:ext>
                </a:extLst>
              </p14:cNvPr>
              <p14:cNvContentPartPr/>
              <p14:nvPr/>
            </p14:nvContentPartPr>
            <p14:xfrm>
              <a:off x="7407155" y="3761353"/>
              <a:ext cx="360" cy="360"/>
            </p14:xfrm>
          </p:contentPart>
        </mc:Choice>
        <mc:Fallback xmlns="">
          <p:pic>
            <p:nvPicPr>
              <p:cNvPr id="540" name="Ink 539">
                <a:extLst>
                  <a:ext uri="{FF2B5EF4-FFF2-40B4-BE49-F238E27FC236}">
                    <a16:creationId xmlns:a16="http://schemas.microsoft.com/office/drawing/2014/main" id="{23EF67FE-0DAA-4EAD-34E2-713A8D4068F4}"/>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41" name="Ink 540">
                <a:extLst>
                  <a:ext uri="{FF2B5EF4-FFF2-40B4-BE49-F238E27FC236}">
                    <a16:creationId xmlns:a16="http://schemas.microsoft.com/office/drawing/2014/main" id="{6F451C52-AC46-A509-3263-F4990062EEA0}"/>
                  </a:ext>
                </a:extLst>
              </p14:cNvPr>
              <p14:cNvContentPartPr/>
              <p14:nvPr/>
            </p14:nvContentPartPr>
            <p14:xfrm>
              <a:off x="7407155" y="3761353"/>
              <a:ext cx="360" cy="360"/>
            </p14:xfrm>
          </p:contentPart>
        </mc:Choice>
        <mc:Fallback xmlns="">
          <p:pic>
            <p:nvPicPr>
              <p:cNvPr id="541" name="Ink 540">
                <a:extLst>
                  <a:ext uri="{FF2B5EF4-FFF2-40B4-BE49-F238E27FC236}">
                    <a16:creationId xmlns:a16="http://schemas.microsoft.com/office/drawing/2014/main" id="{6F451C52-AC46-A509-3263-F4990062EEA0}"/>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42" name="Ink 541">
                <a:extLst>
                  <a:ext uri="{FF2B5EF4-FFF2-40B4-BE49-F238E27FC236}">
                    <a16:creationId xmlns:a16="http://schemas.microsoft.com/office/drawing/2014/main" id="{A5DB61C8-44A8-DFEC-3498-8663F984DFE3}"/>
                  </a:ext>
                </a:extLst>
              </p14:cNvPr>
              <p14:cNvContentPartPr/>
              <p14:nvPr/>
            </p14:nvContentPartPr>
            <p14:xfrm>
              <a:off x="7412915" y="3761353"/>
              <a:ext cx="360" cy="360"/>
            </p14:xfrm>
          </p:contentPart>
        </mc:Choice>
        <mc:Fallback xmlns="">
          <p:pic>
            <p:nvPicPr>
              <p:cNvPr id="542" name="Ink 541">
                <a:extLst>
                  <a:ext uri="{FF2B5EF4-FFF2-40B4-BE49-F238E27FC236}">
                    <a16:creationId xmlns:a16="http://schemas.microsoft.com/office/drawing/2014/main" id="{A5DB61C8-44A8-DFEC-3498-8663F984DFE3}"/>
                  </a:ext>
                </a:extLst>
              </p:cNvPr>
              <p:cNvPicPr/>
              <p:nvPr/>
            </p:nvPicPr>
            <p:blipFill>
              <a:blip r:embed="rId6"/>
              <a:stretch>
                <a:fillRect/>
              </a:stretch>
            </p:blipFill>
            <p:spPr>
              <a:xfrm>
                <a:off x="73229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543" name="Ink 542">
                <a:extLst>
                  <a:ext uri="{FF2B5EF4-FFF2-40B4-BE49-F238E27FC236}">
                    <a16:creationId xmlns:a16="http://schemas.microsoft.com/office/drawing/2014/main" id="{A570DA2B-BC33-C658-B01F-BA9E96303F59}"/>
                  </a:ext>
                </a:extLst>
              </p14:cNvPr>
              <p14:cNvContentPartPr/>
              <p14:nvPr/>
            </p14:nvContentPartPr>
            <p14:xfrm>
              <a:off x="7432355" y="3761353"/>
              <a:ext cx="360" cy="360"/>
            </p14:xfrm>
          </p:contentPart>
        </mc:Choice>
        <mc:Fallback xmlns="">
          <p:pic>
            <p:nvPicPr>
              <p:cNvPr id="543" name="Ink 542">
                <a:extLst>
                  <a:ext uri="{FF2B5EF4-FFF2-40B4-BE49-F238E27FC236}">
                    <a16:creationId xmlns:a16="http://schemas.microsoft.com/office/drawing/2014/main" id="{A570DA2B-BC33-C658-B01F-BA9E96303F59}"/>
                  </a:ext>
                </a:extLst>
              </p:cNvPr>
              <p:cNvPicPr/>
              <p:nvPr/>
            </p:nvPicPr>
            <p:blipFill>
              <a:blip r:embed="rId6"/>
              <a:stretch>
                <a:fillRect/>
              </a:stretch>
            </p:blipFill>
            <p:spPr>
              <a:xfrm>
                <a:off x="734235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44" name="Ink 543">
                <a:extLst>
                  <a:ext uri="{FF2B5EF4-FFF2-40B4-BE49-F238E27FC236}">
                    <a16:creationId xmlns:a16="http://schemas.microsoft.com/office/drawing/2014/main" id="{1D52EC09-6073-CE2B-4A5A-5B91BD8518FA}"/>
                  </a:ext>
                </a:extLst>
              </p14:cNvPr>
              <p14:cNvContentPartPr/>
              <p14:nvPr/>
            </p14:nvContentPartPr>
            <p14:xfrm>
              <a:off x="7469075" y="3765313"/>
              <a:ext cx="360" cy="360"/>
            </p14:xfrm>
          </p:contentPart>
        </mc:Choice>
        <mc:Fallback xmlns="">
          <p:pic>
            <p:nvPicPr>
              <p:cNvPr id="544" name="Ink 543">
                <a:extLst>
                  <a:ext uri="{FF2B5EF4-FFF2-40B4-BE49-F238E27FC236}">
                    <a16:creationId xmlns:a16="http://schemas.microsoft.com/office/drawing/2014/main" id="{1D52EC09-6073-CE2B-4A5A-5B91BD8518FA}"/>
                  </a:ext>
                </a:extLst>
              </p:cNvPr>
              <p:cNvPicPr/>
              <p:nvPr/>
            </p:nvPicPr>
            <p:blipFill>
              <a:blip r:embed="rId6"/>
              <a:stretch>
                <a:fillRect/>
              </a:stretch>
            </p:blipFill>
            <p:spPr>
              <a:xfrm>
                <a:off x="7379075" y="358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45" name="Ink 544">
                <a:extLst>
                  <a:ext uri="{FF2B5EF4-FFF2-40B4-BE49-F238E27FC236}">
                    <a16:creationId xmlns:a16="http://schemas.microsoft.com/office/drawing/2014/main" id="{33FC85C0-8B78-D827-634D-8EE66EAECC0F}"/>
                  </a:ext>
                </a:extLst>
              </p14:cNvPr>
              <p14:cNvContentPartPr/>
              <p14:nvPr/>
            </p14:nvContentPartPr>
            <p14:xfrm>
              <a:off x="7536035" y="3771073"/>
              <a:ext cx="360" cy="360"/>
            </p14:xfrm>
          </p:contentPart>
        </mc:Choice>
        <mc:Fallback xmlns="">
          <p:pic>
            <p:nvPicPr>
              <p:cNvPr id="545" name="Ink 544">
                <a:extLst>
                  <a:ext uri="{FF2B5EF4-FFF2-40B4-BE49-F238E27FC236}">
                    <a16:creationId xmlns:a16="http://schemas.microsoft.com/office/drawing/2014/main" id="{33FC85C0-8B78-D827-634D-8EE66EAECC0F}"/>
                  </a:ext>
                </a:extLst>
              </p:cNvPr>
              <p:cNvPicPr/>
              <p:nvPr/>
            </p:nvPicPr>
            <p:blipFill>
              <a:blip r:embed="rId6"/>
              <a:stretch>
                <a:fillRect/>
              </a:stretch>
            </p:blipFill>
            <p:spPr>
              <a:xfrm>
                <a:off x="74460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46" name="Ink 545">
                <a:extLst>
                  <a:ext uri="{FF2B5EF4-FFF2-40B4-BE49-F238E27FC236}">
                    <a16:creationId xmlns:a16="http://schemas.microsoft.com/office/drawing/2014/main" id="{139B4186-6F5F-7FFF-111B-40ED78A1E6C0}"/>
                  </a:ext>
                </a:extLst>
              </p14:cNvPr>
              <p14:cNvContentPartPr/>
              <p14:nvPr/>
            </p14:nvContentPartPr>
            <p14:xfrm>
              <a:off x="7613075" y="3771073"/>
              <a:ext cx="360" cy="360"/>
            </p14:xfrm>
          </p:contentPart>
        </mc:Choice>
        <mc:Fallback xmlns="">
          <p:pic>
            <p:nvPicPr>
              <p:cNvPr id="546" name="Ink 545">
                <a:extLst>
                  <a:ext uri="{FF2B5EF4-FFF2-40B4-BE49-F238E27FC236}">
                    <a16:creationId xmlns:a16="http://schemas.microsoft.com/office/drawing/2014/main" id="{139B4186-6F5F-7FFF-111B-40ED78A1E6C0}"/>
                  </a:ext>
                </a:extLst>
              </p:cNvPr>
              <p:cNvPicPr/>
              <p:nvPr/>
            </p:nvPicPr>
            <p:blipFill>
              <a:blip r:embed="rId6"/>
              <a:stretch>
                <a:fillRect/>
              </a:stretch>
            </p:blipFill>
            <p:spPr>
              <a:xfrm>
                <a:off x="75234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47" name="Ink 546">
                <a:extLst>
                  <a:ext uri="{FF2B5EF4-FFF2-40B4-BE49-F238E27FC236}">
                    <a16:creationId xmlns:a16="http://schemas.microsoft.com/office/drawing/2014/main" id="{A85F73E5-46AA-1B2B-3614-AE618DC73F2E}"/>
                  </a:ext>
                </a:extLst>
              </p14:cNvPr>
              <p14:cNvContentPartPr/>
              <p14:nvPr/>
            </p14:nvContentPartPr>
            <p14:xfrm>
              <a:off x="7623515" y="3771073"/>
              <a:ext cx="56880" cy="2160"/>
            </p14:xfrm>
          </p:contentPart>
        </mc:Choice>
        <mc:Fallback xmlns="">
          <p:pic>
            <p:nvPicPr>
              <p:cNvPr id="547" name="Ink 546">
                <a:extLst>
                  <a:ext uri="{FF2B5EF4-FFF2-40B4-BE49-F238E27FC236}">
                    <a16:creationId xmlns:a16="http://schemas.microsoft.com/office/drawing/2014/main" id="{A85F73E5-46AA-1B2B-3614-AE618DC73F2E}"/>
                  </a:ext>
                </a:extLst>
              </p:cNvPr>
              <p:cNvPicPr/>
              <p:nvPr/>
            </p:nvPicPr>
            <p:blipFill>
              <a:blip r:embed="rId607"/>
              <a:stretch>
                <a:fillRect/>
              </a:stretch>
            </p:blipFill>
            <p:spPr>
              <a:xfrm>
                <a:off x="7533515" y="3591073"/>
                <a:ext cx="236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548" name="Ink 547">
                <a:extLst>
                  <a:ext uri="{FF2B5EF4-FFF2-40B4-BE49-F238E27FC236}">
                    <a16:creationId xmlns:a16="http://schemas.microsoft.com/office/drawing/2014/main" id="{E0A6702F-AF6B-6DEC-0F30-A95B693E8E1D}"/>
                  </a:ext>
                </a:extLst>
              </p14:cNvPr>
              <p14:cNvContentPartPr/>
              <p14:nvPr/>
            </p14:nvContentPartPr>
            <p14:xfrm>
              <a:off x="7704875" y="3772873"/>
              <a:ext cx="360" cy="360"/>
            </p14:xfrm>
          </p:contentPart>
        </mc:Choice>
        <mc:Fallback xmlns="">
          <p:pic>
            <p:nvPicPr>
              <p:cNvPr id="548" name="Ink 547">
                <a:extLst>
                  <a:ext uri="{FF2B5EF4-FFF2-40B4-BE49-F238E27FC236}">
                    <a16:creationId xmlns:a16="http://schemas.microsoft.com/office/drawing/2014/main" id="{E0A6702F-AF6B-6DEC-0F30-A95B693E8E1D}"/>
                  </a:ext>
                </a:extLst>
              </p:cNvPr>
              <p:cNvPicPr/>
              <p:nvPr/>
            </p:nvPicPr>
            <p:blipFill>
              <a:blip r:embed="rId6"/>
              <a:stretch>
                <a:fillRect/>
              </a:stretch>
            </p:blipFill>
            <p:spPr>
              <a:xfrm>
                <a:off x="7615235" y="359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549" name="Ink 548">
                <a:extLst>
                  <a:ext uri="{FF2B5EF4-FFF2-40B4-BE49-F238E27FC236}">
                    <a16:creationId xmlns:a16="http://schemas.microsoft.com/office/drawing/2014/main" id="{BA0DEDD1-45E4-2BB0-27BC-294E35CFB61C}"/>
                  </a:ext>
                </a:extLst>
              </p14:cNvPr>
              <p14:cNvContentPartPr/>
              <p14:nvPr/>
            </p14:nvContentPartPr>
            <p14:xfrm>
              <a:off x="7708475" y="3771793"/>
              <a:ext cx="360" cy="360"/>
            </p14:xfrm>
          </p:contentPart>
        </mc:Choice>
        <mc:Fallback xmlns="">
          <p:pic>
            <p:nvPicPr>
              <p:cNvPr id="549" name="Ink 548">
                <a:extLst>
                  <a:ext uri="{FF2B5EF4-FFF2-40B4-BE49-F238E27FC236}">
                    <a16:creationId xmlns:a16="http://schemas.microsoft.com/office/drawing/2014/main" id="{BA0DEDD1-45E4-2BB0-27BC-294E35CFB61C}"/>
                  </a:ext>
                </a:extLst>
              </p:cNvPr>
              <p:cNvPicPr/>
              <p:nvPr/>
            </p:nvPicPr>
            <p:blipFill>
              <a:blip r:embed="rId6"/>
              <a:stretch>
                <a:fillRect/>
              </a:stretch>
            </p:blipFill>
            <p:spPr>
              <a:xfrm>
                <a:off x="7618475" y="359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50" name="Ink 549">
                <a:extLst>
                  <a:ext uri="{FF2B5EF4-FFF2-40B4-BE49-F238E27FC236}">
                    <a16:creationId xmlns:a16="http://schemas.microsoft.com/office/drawing/2014/main" id="{51D810BA-CA80-F3A9-2FB1-276671327CDA}"/>
                  </a:ext>
                </a:extLst>
              </p14:cNvPr>
              <p14:cNvContentPartPr/>
              <p14:nvPr/>
            </p14:nvContentPartPr>
            <p14:xfrm>
              <a:off x="7734755" y="3765313"/>
              <a:ext cx="360" cy="360"/>
            </p14:xfrm>
          </p:contentPart>
        </mc:Choice>
        <mc:Fallback xmlns="">
          <p:pic>
            <p:nvPicPr>
              <p:cNvPr id="550" name="Ink 549">
                <a:extLst>
                  <a:ext uri="{FF2B5EF4-FFF2-40B4-BE49-F238E27FC236}">
                    <a16:creationId xmlns:a16="http://schemas.microsoft.com/office/drawing/2014/main" id="{51D810BA-CA80-F3A9-2FB1-276671327CDA}"/>
                  </a:ext>
                </a:extLst>
              </p:cNvPr>
              <p:cNvPicPr/>
              <p:nvPr/>
            </p:nvPicPr>
            <p:blipFill>
              <a:blip r:embed="rId6"/>
              <a:stretch>
                <a:fillRect/>
              </a:stretch>
            </p:blipFill>
            <p:spPr>
              <a:xfrm>
                <a:off x="7644755" y="35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51" name="Ink 550">
                <a:extLst>
                  <a:ext uri="{FF2B5EF4-FFF2-40B4-BE49-F238E27FC236}">
                    <a16:creationId xmlns:a16="http://schemas.microsoft.com/office/drawing/2014/main" id="{DB93A671-793F-D309-948D-9B7E7E964E57}"/>
                  </a:ext>
                </a:extLst>
              </p14:cNvPr>
              <p14:cNvContentPartPr/>
              <p14:nvPr/>
            </p14:nvContentPartPr>
            <p14:xfrm>
              <a:off x="7789835" y="3757393"/>
              <a:ext cx="360" cy="360"/>
            </p14:xfrm>
          </p:contentPart>
        </mc:Choice>
        <mc:Fallback xmlns="">
          <p:pic>
            <p:nvPicPr>
              <p:cNvPr id="551" name="Ink 550">
                <a:extLst>
                  <a:ext uri="{FF2B5EF4-FFF2-40B4-BE49-F238E27FC236}">
                    <a16:creationId xmlns:a16="http://schemas.microsoft.com/office/drawing/2014/main" id="{DB93A671-793F-D309-948D-9B7E7E964E57}"/>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52" name="Ink 551">
                <a:extLst>
                  <a:ext uri="{FF2B5EF4-FFF2-40B4-BE49-F238E27FC236}">
                    <a16:creationId xmlns:a16="http://schemas.microsoft.com/office/drawing/2014/main" id="{50FB9472-5D32-F234-8AC7-D67DCB922F2D}"/>
                  </a:ext>
                </a:extLst>
              </p14:cNvPr>
              <p14:cNvContentPartPr/>
              <p14:nvPr/>
            </p14:nvContentPartPr>
            <p14:xfrm>
              <a:off x="7789835" y="3757393"/>
              <a:ext cx="360" cy="360"/>
            </p14:xfrm>
          </p:contentPart>
        </mc:Choice>
        <mc:Fallback xmlns="">
          <p:pic>
            <p:nvPicPr>
              <p:cNvPr id="552" name="Ink 551">
                <a:extLst>
                  <a:ext uri="{FF2B5EF4-FFF2-40B4-BE49-F238E27FC236}">
                    <a16:creationId xmlns:a16="http://schemas.microsoft.com/office/drawing/2014/main" id="{50FB9472-5D32-F234-8AC7-D67DCB922F2D}"/>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553" name="Ink 552">
                <a:extLst>
                  <a:ext uri="{FF2B5EF4-FFF2-40B4-BE49-F238E27FC236}">
                    <a16:creationId xmlns:a16="http://schemas.microsoft.com/office/drawing/2014/main" id="{61D4C2AA-6799-EE0C-F396-8CA48CF53927}"/>
                  </a:ext>
                </a:extLst>
              </p14:cNvPr>
              <p14:cNvContentPartPr/>
              <p14:nvPr/>
            </p14:nvContentPartPr>
            <p14:xfrm>
              <a:off x="7827275" y="3755953"/>
              <a:ext cx="360" cy="360"/>
            </p14:xfrm>
          </p:contentPart>
        </mc:Choice>
        <mc:Fallback xmlns="">
          <p:pic>
            <p:nvPicPr>
              <p:cNvPr id="553" name="Ink 552">
                <a:extLst>
                  <a:ext uri="{FF2B5EF4-FFF2-40B4-BE49-F238E27FC236}">
                    <a16:creationId xmlns:a16="http://schemas.microsoft.com/office/drawing/2014/main" id="{61D4C2AA-6799-EE0C-F396-8CA48CF53927}"/>
                  </a:ext>
                </a:extLst>
              </p:cNvPr>
              <p:cNvPicPr/>
              <p:nvPr/>
            </p:nvPicPr>
            <p:blipFill>
              <a:blip r:embed="rId6"/>
              <a:stretch>
                <a:fillRect/>
              </a:stretch>
            </p:blipFill>
            <p:spPr>
              <a:xfrm>
                <a:off x="7737635" y="357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54" name="Ink 553">
                <a:extLst>
                  <a:ext uri="{FF2B5EF4-FFF2-40B4-BE49-F238E27FC236}">
                    <a16:creationId xmlns:a16="http://schemas.microsoft.com/office/drawing/2014/main" id="{08DEF914-C474-BFDA-5711-4460487AD176}"/>
                  </a:ext>
                </a:extLst>
              </p14:cNvPr>
              <p14:cNvContentPartPr/>
              <p14:nvPr/>
            </p14:nvContentPartPr>
            <p14:xfrm>
              <a:off x="7607675" y="3754873"/>
              <a:ext cx="360" cy="360"/>
            </p14:xfrm>
          </p:contentPart>
        </mc:Choice>
        <mc:Fallback xmlns="">
          <p:pic>
            <p:nvPicPr>
              <p:cNvPr id="554" name="Ink 553">
                <a:extLst>
                  <a:ext uri="{FF2B5EF4-FFF2-40B4-BE49-F238E27FC236}">
                    <a16:creationId xmlns:a16="http://schemas.microsoft.com/office/drawing/2014/main" id="{08DEF914-C474-BFDA-5711-4460487AD176}"/>
                  </a:ext>
                </a:extLst>
              </p:cNvPr>
              <p:cNvPicPr/>
              <p:nvPr/>
            </p:nvPicPr>
            <p:blipFill>
              <a:blip r:embed="rId6"/>
              <a:stretch>
                <a:fillRect/>
              </a:stretch>
            </p:blipFill>
            <p:spPr>
              <a:xfrm>
                <a:off x="7517675" y="35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55" name="Ink 554">
                <a:extLst>
                  <a:ext uri="{FF2B5EF4-FFF2-40B4-BE49-F238E27FC236}">
                    <a16:creationId xmlns:a16="http://schemas.microsoft.com/office/drawing/2014/main" id="{F01D62F3-8A7B-FB32-2E51-85BFE82DFD6D}"/>
                  </a:ext>
                </a:extLst>
              </p14:cNvPr>
              <p14:cNvContentPartPr/>
              <p14:nvPr/>
            </p14:nvContentPartPr>
            <p14:xfrm>
              <a:off x="8510915" y="3691513"/>
              <a:ext cx="360" cy="360"/>
            </p14:xfrm>
          </p:contentPart>
        </mc:Choice>
        <mc:Fallback xmlns="">
          <p:pic>
            <p:nvPicPr>
              <p:cNvPr id="555" name="Ink 554">
                <a:extLst>
                  <a:ext uri="{FF2B5EF4-FFF2-40B4-BE49-F238E27FC236}">
                    <a16:creationId xmlns:a16="http://schemas.microsoft.com/office/drawing/2014/main" id="{F01D62F3-8A7B-FB32-2E51-85BFE82DFD6D}"/>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56" name="Ink 555">
                <a:extLst>
                  <a:ext uri="{FF2B5EF4-FFF2-40B4-BE49-F238E27FC236}">
                    <a16:creationId xmlns:a16="http://schemas.microsoft.com/office/drawing/2014/main" id="{52E62B8D-BBD0-C094-B484-D425F0239E87}"/>
                  </a:ext>
                </a:extLst>
              </p14:cNvPr>
              <p14:cNvContentPartPr/>
              <p14:nvPr/>
            </p14:nvContentPartPr>
            <p14:xfrm>
              <a:off x="8510915" y="3691513"/>
              <a:ext cx="360" cy="360"/>
            </p14:xfrm>
          </p:contentPart>
        </mc:Choice>
        <mc:Fallback xmlns="">
          <p:pic>
            <p:nvPicPr>
              <p:cNvPr id="556" name="Ink 555">
                <a:extLst>
                  <a:ext uri="{FF2B5EF4-FFF2-40B4-BE49-F238E27FC236}">
                    <a16:creationId xmlns:a16="http://schemas.microsoft.com/office/drawing/2014/main" id="{52E62B8D-BBD0-C094-B484-D425F0239E87}"/>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57" name="Ink 556">
                <a:extLst>
                  <a:ext uri="{FF2B5EF4-FFF2-40B4-BE49-F238E27FC236}">
                    <a16:creationId xmlns:a16="http://schemas.microsoft.com/office/drawing/2014/main" id="{3F56E7CE-E09A-1C1E-B0F5-C96F91E7F2B3}"/>
                  </a:ext>
                </a:extLst>
              </p14:cNvPr>
              <p14:cNvContentPartPr/>
              <p14:nvPr/>
            </p14:nvContentPartPr>
            <p14:xfrm>
              <a:off x="8553755" y="3693673"/>
              <a:ext cx="360" cy="360"/>
            </p14:xfrm>
          </p:contentPart>
        </mc:Choice>
        <mc:Fallback xmlns="">
          <p:pic>
            <p:nvPicPr>
              <p:cNvPr id="557" name="Ink 556">
                <a:extLst>
                  <a:ext uri="{FF2B5EF4-FFF2-40B4-BE49-F238E27FC236}">
                    <a16:creationId xmlns:a16="http://schemas.microsoft.com/office/drawing/2014/main" id="{3F56E7CE-E09A-1C1E-B0F5-C96F91E7F2B3}"/>
                  </a:ext>
                </a:extLst>
              </p:cNvPr>
              <p:cNvPicPr/>
              <p:nvPr/>
            </p:nvPicPr>
            <p:blipFill>
              <a:blip r:embed="rId6"/>
              <a:stretch>
                <a:fillRect/>
              </a:stretch>
            </p:blipFill>
            <p:spPr>
              <a:xfrm>
                <a:off x="8464115" y="351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58" name="Ink 557">
                <a:extLst>
                  <a:ext uri="{FF2B5EF4-FFF2-40B4-BE49-F238E27FC236}">
                    <a16:creationId xmlns:a16="http://schemas.microsoft.com/office/drawing/2014/main" id="{79DDA6FE-5A9A-BBCC-9F7B-902F9076FBAD}"/>
                  </a:ext>
                </a:extLst>
              </p14:cNvPr>
              <p14:cNvContentPartPr/>
              <p14:nvPr/>
            </p14:nvContentPartPr>
            <p14:xfrm>
              <a:off x="8582195" y="3701233"/>
              <a:ext cx="360" cy="360"/>
            </p14:xfrm>
          </p:contentPart>
        </mc:Choice>
        <mc:Fallback xmlns="">
          <p:pic>
            <p:nvPicPr>
              <p:cNvPr id="558" name="Ink 557">
                <a:extLst>
                  <a:ext uri="{FF2B5EF4-FFF2-40B4-BE49-F238E27FC236}">
                    <a16:creationId xmlns:a16="http://schemas.microsoft.com/office/drawing/2014/main" id="{79DDA6FE-5A9A-BBCC-9F7B-902F9076FBAD}"/>
                  </a:ext>
                </a:extLst>
              </p:cNvPr>
              <p:cNvPicPr/>
              <p:nvPr/>
            </p:nvPicPr>
            <p:blipFill>
              <a:blip r:embed="rId6"/>
              <a:stretch>
                <a:fillRect/>
              </a:stretch>
            </p:blipFill>
            <p:spPr>
              <a:xfrm>
                <a:off x="849255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559" name="Ink 558">
                <a:extLst>
                  <a:ext uri="{FF2B5EF4-FFF2-40B4-BE49-F238E27FC236}">
                    <a16:creationId xmlns:a16="http://schemas.microsoft.com/office/drawing/2014/main" id="{CD98B32F-AB47-E8DE-D3A3-3DAB3DD9FDDF}"/>
                  </a:ext>
                </a:extLst>
              </p14:cNvPr>
              <p14:cNvContentPartPr/>
              <p14:nvPr/>
            </p14:nvContentPartPr>
            <p14:xfrm>
              <a:off x="8585795" y="3701233"/>
              <a:ext cx="360" cy="360"/>
            </p14:xfrm>
          </p:contentPart>
        </mc:Choice>
        <mc:Fallback xmlns="">
          <p:pic>
            <p:nvPicPr>
              <p:cNvPr id="559" name="Ink 558">
                <a:extLst>
                  <a:ext uri="{FF2B5EF4-FFF2-40B4-BE49-F238E27FC236}">
                    <a16:creationId xmlns:a16="http://schemas.microsoft.com/office/drawing/2014/main" id="{CD98B32F-AB47-E8DE-D3A3-3DAB3DD9FDDF}"/>
                  </a:ext>
                </a:extLst>
              </p:cNvPr>
              <p:cNvPicPr/>
              <p:nvPr/>
            </p:nvPicPr>
            <p:blipFill>
              <a:blip r:embed="rId6"/>
              <a:stretch>
                <a:fillRect/>
              </a:stretch>
            </p:blipFill>
            <p:spPr>
              <a:xfrm>
                <a:off x="849579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60" name="Ink 559">
                <a:extLst>
                  <a:ext uri="{FF2B5EF4-FFF2-40B4-BE49-F238E27FC236}">
                    <a16:creationId xmlns:a16="http://schemas.microsoft.com/office/drawing/2014/main" id="{CE050D18-27A0-C431-5CE0-4308DA859F71}"/>
                  </a:ext>
                </a:extLst>
              </p14:cNvPr>
              <p14:cNvContentPartPr/>
              <p14:nvPr/>
            </p14:nvContentPartPr>
            <p14:xfrm>
              <a:off x="8644475" y="3708433"/>
              <a:ext cx="360" cy="360"/>
            </p14:xfrm>
          </p:contentPart>
        </mc:Choice>
        <mc:Fallback xmlns="">
          <p:pic>
            <p:nvPicPr>
              <p:cNvPr id="560" name="Ink 559">
                <a:extLst>
                  <a:ext uri="{FF2B5EF4-FFF2-40B4-BE49-F238E27FC236}">
                    <a16:creationId xmlns:a16="http://schemas.microsoft.com/office/drawing/2014/main" id="{CE050D18-27A0-C431-5CE0-4308DA859F71}"/>
                  </a:ext>
                </a:extLst>
              </p:cNvPr>
              <p:cNvPicPr/>
              <p:nvPr/>
            </p:nvPicPr>
            <p:blipFill>
              <a:blip r:embed="rId6"/>
              <a:stretch>
                <a:fillRect/>
              </a:stretch>
            </p:blipFill>
            <p:spPr>
              <a:xfrm>
                <a:off x="8554475" y="352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561" name="Ink 560">
                <a:extLst>
                  <a:ext uri="{FF2B5EF4-FFF2-40B4-BE49-F238E27FC236}">
                    <a16:creationId xmlns:a16="http://schemas.microsoft.com/office/drawing/2014/main" id="{EE7224D7-1EB0-8610-BEBE-B4CC3DE1EC34}"/>
                  </a:ext>
                </a:extLst>
              </p14:cNvPr>
              <p14:cNvContentPartPr/>
              <p14:nvPr/>
            </p14:nvContentPartPr>
            <p14:xfrm>
              <a:off x="8742755" y="3712393"/>
              <a:ext cx="360" cy="360"/>
            </p14:xfrm>
          </p:contentPart>
        </mc:Choice>
        <mc:Fallback xmlns="">
          <p:pic>
            <p:nvPicPr>
              <p:cNvPr id="561" name="Ink 560">
                <a:extLst>
                  <a:ext uri="{FF2B5EF4-FFF2-40B4-BE49-F238E27FC236}">
                    <a16:creationId xmlns:a16="http://schemas.microsoft.com/office/drawing/2014/main" id="{EE7224D7-1EB0-8610-BEBE-B4CC3DE1EC34}"/>
                  </a:ext>
                </a:extLst>
              </p:cNvPr>
              <p:cNvPicPr/>
              <p:nvPr/>
            </p:nvPicPr>
            <p:blipFill>
              <a:blip r:embed="rId6"/>
              <a:stretch>
                <a:fillRect/>
              </a:stretch>
            </p:blipFill>
            <p:spPr>
              <a:xfrm>
                <a:off x="8652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62" name="Ink 561">
                <a:extLst>
                  <a:ext uri="{FF2B5EF4-FFF2-40B4-BE49-F238E27FC236}">
                    <a16:creationId xmlns:a16="http://schemas.microsoft.com/office/drawing/2014/main" id="{E243857F-F979-A93B-9678-E24414837565}"/>
                  </a:ext>
                </a:extLst>
              </p14:cNvPr>
              <p14:cNvContentPartPr/>
              <p14:nvPr/>
            </p14:nvContentPartPr>
            <p14:xfrm>
              <a:off x="8744915" y="3712393"/>
              <a:ext cx="360" cy="360"/>
            </p14:xfrm>
          </p:contentPart>
        </mc:Choice>
        <mc:Fallback xmlns="">
          <p:pic>
            <p:nvPicPr>
              <p:cNvPr id="562" name="Ink 561">
                <a:extLst>
                  <a:ext uri="{FF2B5EF4-FFF2-40B4-BE49-F238E27FC236}">
                    <a16:creationId xmlns:a16="http://schemas.microsoft.com/office/drawing/2014/main" id="{E243857F-F979-A93B-9678-E24414837565}"/>
                  </a:ext>
                </a:extLst>
              </p:cNvPr>
              <p:cNvPicPr/>
              <p:nvPr/>
            </p:nvPicPr>
            <p:blipFill>
              <a:blip r:embed="rId6"/>
              <a:stretch>
                <a:fillRect/>
              </a:stretch>
            </p:blipFill>
            <p:spPr>
              <a:xfrm>
                <a:off x="86549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563" name="Ink 562">
                <a:extLst>
                  <a:ext uri="{FF2B5EF4-FFF2-40B4-BE49-F238E27FC236}">
                    <a16:creationId xmlns:a16="http://schemas.microsoft.com/office/drawing/2014/main" id="{EF4BD884-6B6F-B8A5-B960-136FF3C4ADAC}"/>
                  </a:ext>
                </a:extLst>
              </p14:cNvPr>
              <p14:cNvContentPartPr/>
              <p14:nvPr/>
            </p14:nvContentPartPr>
            <p14:xfrm>
              <a:off x="8754995" y="3712393"/>
              <a:ext cx="360" cy="360"/>
            </p14:xfrm>
          </p:contentPart>
        </mc:Choice>
        <mc:Fallback xmlns="">
          <p:pic>
            <p:nvPicPr>
              <p:cNvPr id="563" name="Ink 562">
                <a:extLst>
                  <a:ext uri="{FF2B5EF4-FFF2-40B4-BE49-F238E27FC236}">
                    <a16:creationId xmlns:a16="http://schemas.microsoft.com/office/drawing/2014/main" id="{EF4BD884-6B6F-B8A5-B960-136FF3C4ADAC}"/>
                  </a:ext>
                </a:extLst>
              </p:cNvPr>
              <p:cNvPicPr/>
              <p:nvPr/>
            </p:nvPicPr>
            <p:blipFill>
              <a:blip r:embed="rId6"/>
              <a:stretch>
                <a:fillRect/>
              </a:stretch>
            </p:blipFill>
            <p:spPr>
              <a:xfrm>
                <a:off x="866499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64" name="Ink 563">
                <a:extLst>
                  <a:ext uri="{FF2B5EF4-FFF2-40B4-BE49-F238E27FC236}">
                    <a16:creationId xmlns:a16="http://schemas.microsoft.com/office/drawing/2014/main" id="{FEE326F3-5334-92CE-8673-96C446167955}"/>
                  </a:ext>
                </a:extLst>
              </p14:cNvPr>
              <p14:cNvContentPartPr/>
              <p14:nvPr/>
            </p14:nvContentPartPr>
            <p14:xfrm>
              <a:off x="8823395" y="3712393"/>
              <a:ext cx="360" cy="360"/>
            </p14:xfrm>
          </p:contentPart>
        </mc:Choice>
        <mc:Fallback xmlns="">
          <p:pic>
            <p:nvPicPr>
              <p:cNvPr id="564" name="Ink 563">
                <a:extLst>
                  <a:ext uri="{FF2B5EF4-FFF2-40B4-BE49-F238E27FC236}">
                    <a16:creationId xmlns:a16="http://schemas.microsoft.com/office/drawing/2014/main" id="{FEE326F3-5334-92CE-8673-96C446167955}"/>
                  </a:ext>
                </a:extLst>
              </p:cNvPr>
              <p:cNvPicPr/>
              <p:nvPr/>
            </p:nvPicPr>
            <p:blipFill>
              <a:blip r:embed="rId6"/>
              <a:stretch>
                <a:fillRect/>
              </a:stretch>
            </p:blipFill>
            <p:spPr>
              <a:xfrm>
                <a:off x="8733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565" name="Ink 564">
                <a:extLst>
                  <a:ext uri="{FF2B5EF4-FFF2-40B4-BE49-F238E27FC236}">
                    <a16:creationId xmlns:a16="http://schemas.microsoft.com/office/drawing/2014/main" id="{222658E5-31DA-1222-A993-9B335D11E951}"/>
                  </a:ext>
                </a:extLst>
              </p14:cNvPr>
              <p14:cNvContentPartPr/>
              <p14:nvPr/>
            </p14:nvContentPartPr>
            <p14:xfrm>
              <a:off x="8854355" y="3712393"/>
              <a:ext cx="360" cy="360"/>
            </p14:xfrm>
          </p:contentPart>
        </mc:Choice>
        <mc:Fallback xmlns="">
          <p:pic>
            <p:nvPicPr>
              <p:cNvPr id="565" name="Ink 564">
                <a:extLst>
                  <a:ext uri="{FF2B5EF4-FFF2-40B4-BE49-F238E27FC236}">
                    <a16:creationId xmlns:a16="http://schemas.microsoft.com/office/drawing/2014/main" id="{222658E5-31DA-1222-A993-9B335D11E951}"/>
                  </a:ext>
                </a:extLst>
              </p:cNvPr>
              <p:cNvPicPr/>
              <p:nvPr/>
            </p:nvPicPr>
            <p:blipFill>
              <a:blip r:embed="rId6"/>
              <a:stretch>
                <a:fillRect/>
              </a:stretch>
            </p:blipFill>
            <p:spPr>
              <a:xfrm>
                <a:off x="87647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66" name="Ink 565">
                <a:extLst>
                  <a:ext uri="{FF2B5EF4-FFF2-40B4-BE49-F238E27FC236}">
                    <a16:creationId xmlns:a16="http://schemas.microsoft.com/office/drawing/2014/main" id="{742C6553-6219-BB76-2E42-1ECE2CF44920}"/>
                  </a:ext>
                </a:extLst>
              </p14:cNvPr>
              <p14:cNvContentPartPr/>
              <p14:nvPr/>
            </p14:nvContentPartPr>
            <p14:xfrm>
              <a:off x="8877395" y="3712393"/>
              <a:ext cx="360" cy="360"/>
            </p14:xfrm>
          </p:contentPart>
        </mc:Choice>
        <mc:Fallback xmlns="">
          <p:pic>
            <p:nvPicPr>
              <p:cNvPr id="566" name="Ink 565">
                <a:extLst>
                  <a:ext uri="{FF2B5EF4-FFF2-40B4-BE49-F238E27FC236}">
                    <a16:creationId xmlns:a16="http://schemas.microsoft.com/office/drawing/2014/main" id="{742C6553-6219-BB76-2E42-1ECE2CF44920}"/>
                  </a:ext>
                </a:extLst>
              </p:cNvPr>
              <p:cNvPicPr/>
              <p:nvPr/>
            </p:nvPicPr>
            <p:blipFill>
              <a:blip r:embed="rId6"/>
              <a:stretch>
                <a:fillRect/>
              </a:stretch>
            </p:blipFill>
            <p:spPr>
              <a:xfrm>
                <a:off x="8787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567" name="Ink 566">
                <a:extLst>
                  <a:ext uri="{FF2B5EF4-FFF2-40B4-BE49-F238E27FC236}">
                    <a16:creationId xmlns:a16="http://schemas.microsoft.com/office/drawing/2014/main" id="{D58CFED8-7BC7-A96D-771E-8FA215D5DE1C}"/>
                  </a:ext>
                </a:extLst>
              </p14:cNvPr>
              <p14:cNvContentPartPr/>
              <p14:nvPr/>
            </p14:nvContentPartPr>
            <p14:xfrm>
              <a:off x="8893235" y="3715633"/>
              <a:ext cx="360" cy="360"/>
            </p14:xfrm>
          </p:contentPart>
        </mc:Choice>
        <mc:Fallback xmlns="">
          <p:pic>
            <p:nvPicPr>
              <p:cNvPr id="567" name="Ink 566">
                <a:extLst>
                  <a:ext uri="{FF2B5EF4-FFF2-40B4-BE49-F238E27FC236}">
                    <a16:creationId xmlns:a16="http://schemas.microsoft.com/office/drawing/2014/main" id="{D58CFED8-7BC7-A96D-771E-8FA215D5DE1C}"/>
                  </a:ext>
                </a:extLst>
              </p:cNvPr>
              <p:cNvPicPr/>
              <p:nvPr/>
            </p:nvPicPr>
            <p:blipFill>
              <a:blip r:embed="rId6"/>
              <a:stretch>
                <a:fillRect/>
              </a:stretch>
            </p:blipFill>
            <p:spPr>
              <a:xfrm>
                <a:off x="8803595" y="353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68" name="Ink 567">
                <a:extLst>
                  <a:ext uri="{FF2B5EF4-FFF2-40B4-BE49-F238E27FC236}">
                    <a16:creationId xmlns:a16="http://schemas.microsoft.com/office/drawing/2014/main" id="{822EFD8C-05F1-5A2A-57CB-4D749C3608C6}"/>
                  </a:ext>
                </a:extLst>
              </p14:cNvPr>
              <p14:cNvContentPartPr/>
              <p14:nvPr/>
            </p14:nvContentPartPr>
            <p14:xfrm>
              <a:off x="8896475" y="3713473"/>
              <a:ext cx="360" cy="360"/>
            </p14:xfrm>
          </p:contentPart>
        </mc:Choice>
        <mc:Fallback xmlns="">
          <p:pic>
            <p:nvPicPr>
              <p:cNvPr id="568" name="Ink 567">
                <a:extLst>
                  <a:ext uri="{FF2B5EF4-FFF2-40B4-BE49-F238E27FC236}">
                    <a16:creationId xmlns:a16="http://schemas.microsoft.com/office/drawing/2014/main" id="{822EFD8C-05F1-5A2A-57CB-4D749C3608C6}"/>
                  </a:ext>
                </a:extLst>
              </p:cNvPr>
              <p:cNvPicPr/>
              <p:nvPr/>
            </p:nvPicPr>
            <p:blipFill>
              <a:blip r:embed="rId6"/>
              <a:stretch>
                <a:fillRect/>
              </a:stretch>
            </p:blipFill>
            <p:spPr>
              <a:xfrm>
                <a:off x="8806835" y="353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569" name="Ink 568">
                <a:extLst>
                  <a:ext uri="{FF2B5EF4-FFF2-40B4-BE49-F238E27FC236}">
                    <a16:creationId xmlns:a16="http://schemas.microsoft.com/office/drawing/2014/main" id="{A2F3FBC1-F481-6867-D3DD-139CF268EB83}"/>
                  </a:ext>
                </a:extLst>
              </p14:cNvPr>
              <p14:cNvContentPartPr/>
              <p14:nvPr/>
            </p14:nvContentPartPr>
            <p14:xfrm>
              <a:off x="8905115" y="3705913"/>
              <a:ext cx="360" cy="360"/>
            </p14:xfrm>
          </p:contentPart>
        </mc:Choice>
        <mc:Fallback xmlns="">
          <p:pic>
            <p:nvPicPr>
              <p:cNvPr id="569" name="Ink 568">
                <a:extLst>
                  <a:ext uri="{FF2B5EF4-FFF2-40B4-BE49-F238E27FC236}">
                    <a16:creationId xmlns:a16="http://schemas.microsoft.com/office/drawing/2014/main" id="{A2F3FBC1-F481-6867-D3DD-139CF268EB83}"/>
                  </a:ext>
                </a:extLst>
              </p:cNvPr>
              <p:cNvPicPr/>
              <p:nvPr/>
            </p:nvPicPr>
            <p:blipFill>
              <a:blip r:embed="rId6"/>
              <a:stretch>
                <a:fillRect/>
              </a:stretch>
            </p:blipFill>
            <p:spPr>
              <a:xfrm>
                <a:off x="881547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70" name="Ink 569">
                <a:extLst>
                  <a:ext uri="{FF2B5EF4-FFF2-40B4-BE49-F238E27FC236}">
                    <a16:creationId xmlns:a16="http://schemas.microsoft.com/office/drawing/2014/main" id="{53CB57E3-5F5D-F91F-224D-C86E934829D1}"/>
                  </a:ext>
                </a:extLst>
              </p14:cNvPr>
              <p14:cNvContentPartPr/>
              <p14:nvPr/>
            </p14:nvContentPartPr>
            <p14:xfrm>
              <a:off x="8887115" y="3705913"/>
              <a:ext cx="360" cy="360"/>
            </p14:xfrm>
          </p:contentPart>
        </mc:Choice>
        <mc:Fallback xmlns="">
          <p:pic>
            <p:nvPicPr>
              <p:cNvPr id="570" name="Ink 569">
                <a:extLst>
                  <a:ext uri="{FF2B5EF4-FFF2-40B4-BE49-F238E27FC236}">
                    <a16:creationId xmlns:a16="http://schemas.microsoft.com/office/drawing/2014/main" id="{53CB57E3-5F5D-F91F-224D-C86E934829D1}"/>
                  </a:ext>
                </a:extLst>
              </p:cNvPr>
              <p:cNvPicPr/>
              <p:nvPr/>
            </p:nvPicPr>
            <p:blipFill>
              <a:blip r:embed="rId6"/>
              <a:stretch>
                <a:fillRect/>
              </a:stretch>
            </p:blipFill>
            <p:spPr>
              <a:xfrm>
                <a:off x="87971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571" name="Ink 570">
                <a:extLst>
                  <a:ext uri="{FF2B5EF4-FFF2-40B4-BE49-F238E27FC236}">
                    <a16:creationId xmlns:a16="http://schemas.microsoft.com/office/drawing/2014/main" id="{03CAA96F-B882-2FAF-7366-B8FC1A84B014}"/>
                  </a:ext>
                </a:extLst>
              </p14:cNvPr>
              <p14:cNvContentPartPr/>
              <p14:nvPr/>
            </p14:nvContentPartPr>
            <p14:xfrm>
              <a:off x="8788475" y="3702313"/>
              <a:ext cx="63720" cy="5040"/>
            </p14:xfrm>
          </p:contentPart>
        </mc:Choice>
        <mc:Fallback xmlns="">
          <p:pic>
            <p:nvPicPr>
              <p:cNvPr id="571" name="Ink 570">
                <a:extLst>
                  <a:ext uri="{FF2B5EF4-FFF2-40B4-BE49-F238E27FC236}">
                    <a16:creationId xmlns:a16="http://schemas.microsoft.com/office/drawing/2014/main" id="{03CAA96F-B882-2FAF-7366-B8FC1A84B014}"/>
                  </a:ext>
                </a:extLst>
              </p:cNvPr>
              <p:cNvPicPr/>
              <p:nvPr/>
            </p:nvPicPr>
            <p:blipFill>
              <a:blip r:embed="rId632"/>
              <a:stretch>
                <a:fillRect/>
              </a:stretch>
            </p:blipFill>
            <p:spPr>
              <a:xfrm>
                <a:off x="8698835" y="3522673"/>
                <a:ext cx="2433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572" name="Ink 571">
                <a:extLst>
                  <a:ext uri="{FF2B5EF4-FFF2-40B4-BE49-F238E27FC236}">
                    <a16:creationId xmlns:a16="http://schemas.microsoft.com/office/drawing/2014/main" id="{F3A1D035-35B7-AA08-7E46-322F448FE7FC}"/>
                  </a:ext>
                </a:extLst>
              </p14:cNvPr>
              <p14:cNvContentPartPr/>
              <p14:nvPr/>
            </p14:nvContentPartPr>
            <p14:xfrm>
              <a:off x="8775875" y="3702313"/>
              <a:ext cx="360" cy="360"/>
            </p14:xfrm>
          </p:contentPart>
        </mc:Choice>
        <mc:Fallback xmlns="">
          <p:pic>
            <p:nvPicPr>
              <p:cNvPr id="572" name="Ink 571">
                <a:extLst>
                  <a:ext uri="{FF2B5EF4-FFF2-40B4-BE49-F238E27FC236}">
                    <a16:creationId xmlns:a16="http://schemas.microsoft.com/office/drawing/2014/main" id="{F3A1D035-35B7-AA08-7E46-322F448FE7FC}"/>
                  </a:ext>
                </a:extLst>
              </p:cNvPr>
              <p:cNvPicPr/>
              <p:nvPr/>
            </p:nvPicPr>
            <p:blipFill>
              <a:blip r:embed="rId6"/>
              <a:stretch>
                <a:fillRect/>
              </a:stretch>
            </p:blipFill>
            <p:spPr>
              <a:xfrm>
                <a:off x="868623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73" name="Ink 572">
                <a:extLst>
                  <a:ext uri="{FF2B5EF4-FFF2-40B4-BE49-F238E27FC236}">
                    <a16:creationId xmlns:a16="http://schemas.microsoft.com/office/drawing/2014/main" id="{C18E1209-5900-AC70-26D3-25D77C6AED89}"/>
                  </a:ext>
                </a:extLst>
              </p14:cNvPr>
              <p14:cNvContentPartPr/>
              <p14:nvPr/>
            </p14:nvContentPartPr>
            <p14:xfrm>
              <a:off x="8677235" y="3702313"/>
              <a:ext cx="360" cy="360"/>
            </p14:xfrm>
          </p:contentPart>
        </mc:Choice>
        <mc:Fallback xmlns="">
          <p:pic>
            <p:nvPicPr>
              <p:cNvPr id="573" name="Ink 572">
                <a:extLst>
                  <a:ext uri="{FF2B5EF4-FFF2-40B4-BE49-F238E27FC236}">
                    <a16:creationId xmlns:a16="http://schemas.microsoft.com/office/drawing/2014/main" id="{C18E1209-5900-AC70-26D3-25D77C6AED89}"/>
                  </a:ext>
                </a:extLst>
              </p:cNvPr>
              <p:cNvPicPr/>
              <p:nvPr/>
            </p:nvPicPr>
            <p:blipFill>
              <a:blip r:embed="rId6"/>
              <a:stretch>
                <a:fillRect/>
              </a:stretch>
            </p:blipFill>
            <p:spPr>
              <a:xfrm>
                <a:off x="858759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574" name="Ink 573">
                <a:extLst>
                  <a:ext uri="{FF2B5EF4-FFF2-40B4-BE49-F238E27FC236}">
                    <a16:creationId xmlns:a16="http://schemas.microsoft.com/office/drawing/2014/main" id="{85FA193A-AF54-5394-9182-52D24B014594}"/>
                  </a:ext>
                </a:extLst>
              </p14:cNvPr>
              <p14:cNvContentPartPr/>
              <p14:nvPr/>
            </p14:nvContentPartPr>
            <p14:xfrm>
              <a:off x="8649155" y="3705913"/>
              <a:ext cx="360" cy="360"/>
            </p14:xfrm>
          </p:contentPart>
        </mc:Choice>
        <mc:Fallback xmlns="">
          <p:pic>
            <p:nvPicPr>
              <p:cNvPr id="574" name="Ink 573">
                <a:extLst>
                  <a:ext uri="{FF2B5EF4-FFF2-40B4-BE49-F238E27FC236}">
                    <a16:creationId xmlns:a16="http://schemas.microsoft.com/office/drawing/2014/main" id="{85FA193A-AF54-5394-9182-52D24B014594}"/>
                  </a:ext>
                </a:extLst>
              </p:cNvPr>
              <p:cNvPicPr/>
              <p:nvPr/>
            </p:nvPicPr>
            <p:blipFill>
              <a:blip r:embed="rId6"/>
              <a:stretch>
                <a:fillRect/>
              </a:stretch>
            </p:blipFill>
            <p:spPr>
              <a:xfrm>
                <a:off x="85595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75" name="Ink 574">
                <a:extLst>
                  <a:ext uri="{FF2B5EF4-FFF2-40B4-BE49-F238E27FC236}">
                    <a16:creationId xmlns:a16="http://schemas.microsoft.com/office/drawing/2014/main" id="{D5CCB81F-A1A4-829F-AFB5-9D520E4832F4}"/>
                  </a:ext>
                </a:extLst>
              </p14:cNvPr>
              <p14:cNvContentPartPr/>
              <p14:nvPr/>
            </p14:nvContentPartPr>
            <p14:xfrm>
              <a:off x="8618195" y="3705913"/>
              <a:ext cx="360" cy="360"/>
            </p14:xfrm>
          </p:contentPart>
        </mc:Choice>
        <mc:Fallback xmlns="">
          <p:pic>
            <p:nvPicPr>
              <p:cNvPr id="575" name="Ink 574">
                <a:extLst>
                  <a:ext uri="{FF2B5EF4-FFF2-40B4-BE49-F238E27FC236}">
                    <a16:creationId xmlns:a16="http://schemas.microsoft.com/office/drawing/2014/main" id="{D5CCB81F-A1A4-829F-AFB5-9D520E4832F4}"/>
                  </a:ext>
                </a:extLst>
              </p:cNvPr>
              <p:cNvPicPr/>
              <p:nvPr/>
            </p:nvPicPr>
            <p:blipFill>
              <a:blip r:embed="rId6"/>
              <a:stretch>
                <a:fillRect/>
              </a:stretch>
            </p:blipFill>
            <p:spPr>
              <a:xfrm>
                <a:off x="852855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576" name="Ink 575">
                <a:extLst>
                  <a:ext uri="{FF2B5EF4-FFF2-40B4-BE49-F238E27FC236}">
                    <a16:creationId xmlns:a16="http://schemas.microsoft.com/office/drawing/2014/main" id="{007F7386-0415-4094-3184-26718A973A4D}"/>
                  </a:ext>
                </a:extLst>
              </p14:cNvPr>
              <p14:cNvContentPartPr/>
              <p14:nvPr/>
            </p14:nvContentPartPr>
            <p14:xfrm>
              <a:off x="8586515" y="3703393"/>
              <a:ext cx="360" cy="360"/>
            </p14:xfrm>
          </p:contentPart>
        </mc:Choice>
        <mc:Fallback xmlns="">
          <p:pic>
            <p:nvPicPr>
              <p:cNvPr id="576" name="Ink 575">
                <a:extLst>
                  <a:ext uri="{FF2B5EF4-FFF2-40B4-BE49-F238E27FC236}">
                    <a16:creationId xmlns:a16="http://schemas.microsoft.com/office/drawing/2014/main" id="{007F7386-0415-4094-3184-26718A973A4D}"/>
                  </a:ext>
                </a:extLst>
              </p:cNvPr>
              <p:cNvPicPr/>
              <p:nvPr/>
            </p:nvPicPr>
            <p:blipFill>
              <a:blip r:embed="rId6"/>
              <a:stretch>
                <a:fillRect/>
              </a:stretch>
            </p:blipFill>
            <p:spPr>
              <a:xfrm>
                <a:off x="8496875" y="352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77" name="Ink 576">
                <a:extLst>
                  <a:ext uri="{FF2B5EF4-FFF2-40B4-BE49-F238E27FC236}">
                    <a16:creationId xmlns:a16="http://schemas.microsoft.com/office/drawing/2014/main" id="{AB5FB8A3-B255-89A0-E4B0-E2D8614F5723}"/>
                  </a:ext>
                </a:extLst>
              </p14:cNvPr>
              <p14:cNvContentPartPr/>
              <p14:nvPr/>
            </p14:nvContentPartPr>
            <p14:xfrm>
              <a:off x="8521355" y="3671713"/>
              <a:ext cx="360" cy="360"/>
            </p14:xfrm>
          </p:contentPart>
        </mc:Choice>
        <mc:Fallback xmlns="">
          <p:pic>
            <p:nvPicPr>
              <p:cNvPr id="577" name="Ink 576">
                <a:extLst>
                  <a:ext uri="{FF2B5EF4-FFF2-40B4-BE49-F238E27FC236}">
                    <a16:creationId xmlns:a16="http://schemas.microsoft.com/office/drawing/2014/main" id="{AB5FB8A3-B255-89A0-E4B0-E2D8614F5723}"/>
                  </a:ext>
                </a:extLst>
              </p:cNvPr>
              <p:cNvPicPr/>
              <p:nvPr/>
            </p:nvPicPr>
            <p:blipFill>
              <a:blip r:embed="rId6"/>
              <a:stretch>
                <a:fillRect/>
              </a:stretch>
            </p:blipFill>
            <p:spPr>
              <a:xfrm>
                <a:off x="8431715" y="349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578" name="Ink 577">
                <a:extLst>
                  <a:ext uri="{FF2B5EF4-FFF2-40B4-BE49-F238E27FC236}">
                    <a16:creationId xmlns:a16="http://schemas.microsoft.com/office/drawing/2014/main" id="{33888DA0-2F67-61BC-2026-82AED88708C9}"/>
                  </a:ext>
                </a:extLst>
              </p14:cNvPr>
              <p14:cNvContentPartPr/>
              <p14:nvPr/>
            </p14:nvContentPartPr>
            <p14:xfrm>
              <a:off x="8517035" y="3673153"/>
              <a:ext cx="360" cy="360"/>
            </p14:xfrm>
          </p:contentPart>
        </mc:Choice>
        <mc:Fallback xmlns="">
          <p:pic>
            <p:nvPicPr>
              <p:cNvPr id="578" name="Ink 577">
                <a:extLst>
                  <a:ext uri="{FF2B5EF4-FFF2-40B4-BE49-F238E27FC236}">
                    <a16:creationId xmlns:a16="http://schemas.microsoft.com/office/drawing/2014/main" id="{33888DA0-2F67-61BC-2026-82AED88708C9}"/>
                  </a:ext>
                </a:extLst>
              </p:cNvPr>
              <p:cNvPicPr/>
              <p:nvPr/>
            </p:nvPicPr>
            <p:blipFill>
              <a:blip r:embed="rId6"/>
              <a:stretch>
                <a:fillRect/>
              </a:stretch>
            </p:blipFill>
            <p:spPr>
              <a:xfrm>
                <a:off x="8427035" y="349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79" name="Ink 578">
                <a:extLst>
                  <a:ext uri="{FF2B5EF4-FFF2-40B4-BE49-F238E27FC236}">
                    <a16:creationId xmlns:a16="http://schemas.microsoft.com/office/drawing/2014/main" id="{3CF28064-A175-45E6-2F2E-2AB6FA803437}"/>
                  </a:ext>
                </a:extLst>
              </p14:cNvPr>
              <p14:cNvContentPartPr/>
              <p14:nvPr/>
            </p14:nvContentPartPr>
            <p14:xfrm>
              <a:off x="7886675" y="4537153"/>
              <a:ext cx="360" cy="360"/>
            </p14:xfrm>
          </p:contentPart>
        </mc:Choice>
        <mc:Fallback xmlns="">
          <p:pic>
            <p:nvPicPr>
              <p:cNvPr id="579" name="Ink 578">
                <a:extLst>
                  <a:ext uri="{FF2B5EF4-FFF2-40B4-BE49-F238E27FC236}">
                    <a16:creationId xmlns:a16="http://schemas.microsoft.com/office/drawing/2014/main" id="{3CF28064-A175-45E6-2F2E-2AB6FA803437}"/>
                  </a:ext>
                </a:extLst>
              </p:cNvPr>
              <p:cNvPicPr/>
              <p:nvPr/>
            </p:nvPicPr>
            <p:blipFill>
              <a:blip r:embed="rId6"/>
              <a:stretch>
                <a:fillRect/>
              </a:stretch>
            </p:blipFill>
            <p:spPr>
              <a:xfrm>
                <a:off x="779667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580" name="Ink 579">
                <a:extLst>
                  <a:ext uri="{FF2B5EF4-FFF2-40B4-BE49-F238E27FC236}">
                    <a16:creationId xmlns:a16="http://schemas.microsoft.com/office/drawing/2014/main" id="{EA71AEF9-574D-E3DD-67A4-EF0FFFE9E380}"/>
                  </a:ext>
                </a:extLst>
              </p14:cNvPr>
              <p14:cNvContentPartPr/>
              <p14:nvPr/>
            </p14:nvContentPartPr>
            <p14:xfrm>
              <a:off x="7887755" y="4537153"/>
              <a:ext cx="360" cy="360"/>
            </p14:xfrm>
          </p:contentPart>
        </mc:Choice>
        <mc:Fallback xmlns="">
          <p:pic>
            <p:nvPicPr>
              <p:cNvPr id="580" name="Ink 579">
                <a:extLst>
                  <a:ext uri="{FF2B5EF4-FFF2-40B4-BE49-F238E27FC236}">
                    <a16:creationId xmlns:a16="http://schemas.microsoft.com/office/drawing/2014/main" id="{EA71AEF9-574D-E3DD-67A4-EF0FFFE9E380}"/>
                  </a:ext>
                </a:extLst>
              </p:cNvPr>
              <p:cNvPicPr/>
              <p:nvPr/>
            </p:nvPicPr>
            <p:blipFill>
              <a:blip r:embed="rId6"/>
              <a:stretch>
                <a:fillRect/>
              </a:stretch>
            </p:blipFill>
            <p:spPr>
              <a:xfrm>
                <a:off x="779775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81" name="Ink 580">
                <a:extLst>
                  <a:ext uri="{FF2B5EF4-FFF2-40B4-BE49-F238E27FC236}">
                    <a16:creationId xmlns:a16="http://schemas.microsoft.com/office/drawing/2014/main" id="{48B622D8-9C35-A6B7-98C6-DF3C36AD248F}"/>
                  </a:ext>
                </a:extLst>
              </p14:cNvPr>
              <p14:cNvContentPartPr/>
              <p14:nvPr/>
            </p14:nvContentPartPr>
            <p14:xfrm>
              <a:off x="7868315" y="4573873"/>
              <a:ext cx="360" cy="360"/>
            </p14:xfrm>
          </p:contentPart>
        </mc:Choice>
        <mc:Fallback xmlns="">
          <p:pic>
            <p:nvPicPr>
              <p:cNvPr id="581" name="Ink 580">
                <a:extLst>
                  <a:ext uri="{FF2B5EF4-FFF2-40B4-BE49-F238E27FC236}">
                    <a16:creationId xmlns:a16="http://schemas.microsoft.com/office/drawing/2014/main" id="{48B622D8-9C35-A6B7-98C6-DF3C36AD248F}"/>
                  </a:ext>
                </a:extLst>
              </p:cNvPr>
              <p:cNvPicPr/>
              <p:nvPr/>
            </p:nvPicPr>
            <p:blipFill>
              <a:blip r:embed="rId6"/>
              <a:stretch>
                <a:fillRect/>
              </a:stretch>
            </p:blipFill>
            <p:spPr>
              <a:xfrm>
                <a:off x="7778315" y="439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582" name="Ink 581">
                <a:extLst>
                  <a:ext uri="{FF2B5EF4-FFF2-40B4-BE49-F238E27FC236}">
                    <a16:creationId xmlns:a16="http://schemas.microsoft.com/office/drawing/2014/main" id="{5F4C7002-C5DD-DBB2-2C36-60408B442CC7}"/>
                  </a:ext>
                </a:extLst>
              </p14:cNvPr>
              <p14:cNvContentPartPr/>
              <p14:nvPr/>
            </p14:nvContentPartPr>
            <p14:xfrm>
              <a:off x="7826915" y="4703473"/>
              <a:ext cx="360" cy="360"/>
            </p14:xfrm>
          </p:contentPart>
        </mc:Choice>
        <mc:Fallback xmlns="">
          <p:pic>
            <p:nvPicPr>
              <p:cNvPr id="582" name="Ink 581">
                <a:extLst>
                  <a:ext uri="{FF2B5EF4-FFF2-40B4-BE49-F238E27FC236}">
                    <a16:creationId xmlns:a16="http://schemas.microsoft.com/office/drawing/2014/main" id="{5F4C7002-C5DD-DBB2-2C36-60408B442CC7}"/>
                  </a:ext>
                </a:extLst>
              </p:cNvPr>
              <p:cNvPicPr/>
              <p:nvPr/>
            </p:nvPicPr>
            <p:blipFill>
              <a:blip r:embed="rId6"/>
              <a:stretch>
                <a:fillRect/>
              </a:stretch>
            </p:blipFill>
            <p:spPr>
              <a:xfrm>
                <a:off x="7736915" y="452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83" name="Ink 582">
                <a:extLst>
                  <a:ext uri="{FF2B5EF4-FFF2-40B4-BE49-F238E27FC236}">
                    <a16:creationId xmlns:a16="http://schemas.microsoft.com/office/drawing/2014/main" id="{1F1A4922-DDB4-401F-84D2-2D3E25575C19}"/>
                  </a:ext>
                </a:extLst>
              </p14:cNvPr>
              <p14:cNvContentPartPr/>
              <p14:nvPr/>
            </p14:nvContentPartPr>
            <p14:xfrm>
              <a:off x="7824395" y="4716433"/>
              <a:ext cx="360" cy="360"/>
            </p14:xfrm>
          </p:contentPart>
        </mc:Choice>
        <mc:Fallback xmlns="">
          <p:pic>
            <p:nvPicPr>
              <p:cNvPr id="583" name="Ink 582">
                <a:extLst>
                  <a:ext uri="{FF2B5EF4-FFF2-40B4-BE49-F238E27FC236}">
                    <a16:creationId xmlns:a16="http://schemas.microsoft.com/office/drawing/2014/main" id="{1F1A4922-DDB4-401F-84D2-2D3E25575C19}"/>
                  </a:ext>
                </a:extLst>
              </p:cNvPr>
              <p:cNvPicPr/>
              <p:nvPr/>
            </p:nvPicPr>
            <p:blipFill>
              <a:blip r:embed="rId6"/>
              <a:stretch>
                <a:fillRect/>
              </a:stretch>
            </p:blipFill>
            <p:spPr>
              <a:xfrm>
                <a:off x="7734755" y="453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584" name="Ink 583">
                <a:extLst>
                  <a:ext uri="{FF2B5EF4-FFF2-40B4-BE49-F238E27FC236}">
                    <a16:creationId xmlns:a16="http://schemas.microsoft.com/office/drawing/2014/main" id="{6B649D72-2FFE-C955-B06F-533308D434A8}"/>
                  </a:ext>
                </a:extLst>
              </p14:cNvPr>
              <p14:cNvContentPartPr/>
              <p14:nvPr/>
            </p14:nvContentPartPr>
            <p14:xfrm>
              <a:off x="7823315" y="4720033"/>
              <a:ext cx="360" cy="360"/>
            </p14:xfrm>
          </p:contentPart>
        </mc:Choice>
        <mc:Fallback xmlns="">
          <p:pic>
            <p:nvPicPr>
              <p:cNvPr id="584" name="Ink 583">
                <a:extLst>
                  <a:ext uri="{FF2B5EF4-FFF2-40B4-BE49-F238E27FC236}">
                    <a16:creationId xmlns:a16="http://schemas.microsoft.com/office/drawing/2014/main" id="{6B649D72-2FFE-C955-B06F-533308D434A8}"/>
                  </a:ext>
                </a:extLst>
              </p:cNvPr>
              <p:cNvPicPr/>
              <p:nvPr/>
            </p:nvPicPr>
            <p:blipFill>
              <a:blip r:embed="rId6"/>
              <a:stretch>
                <a:fillRect/>
              </a:stretch>
            </p:blipFill>
            <p:spPr>
              <a:xfrm>
                <a:off x="7733675" y="454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85" name="Ink 584">
                <a:extLst>
                  <a:ext uri="{FF2B5EF4-FFF2-40B4-BE49-F238E27FC236}">
                    <a16:creationId xmlns:a16="http://schemas.microsoft.com/office/drawing/2014/main" id="{672874A6-338C-1412-CB8D-97145322C89C}"/>
                  </a:ext>
                </a:extLst>
              </p14:cNvPr>
              <p14:cNvContentPartPr/>
              <p14:nvPr/>
            </p14:nvContentPartPr>
            <p14:xfrm>
              <a:off x="7823315" y="4727233"/>
              <a:ext cx="360" cy="360"/>
            </p14:xfrm>
          </p:contentPart>
        </mc:Choice>
        <mc:Fallback xmlns="">
          <p:pic>
            <p:nvPicPr>
              <p:cNvPr id="585" name="Ink 584">
                <a:extLst>
                  <a:ext uri="{FF2B5EF4-FFF2-40B4-BE49-F238E27FC236}">
                    <a16:creationId xmlns:a16="http://schemas.microsoft.com/office/drawing/2014/main" id="{672874A6-338C-1412-CB8D-97145322C89C}"/>
                  </a:ext>
                </a:extLst>
              </p:cNvPr>
              <p:cNvPicPr/>
              <p:nvPr/>
            </p:nvPicPr>
            <p:blipFill>
              <a:blip r:embed="rId6"/>
              <a:stretch>
                <a:fillRect/>
              </a:stretch>
            </p:blipFill>
            <p:spPr>
              <a:xfrm>
                <a:off x="7733675" y="454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586" name="Ink 585">
                <a:extLst>
                  <a:ext uri="{FF2B5EF4-FFF2-40B4-BE49-F238E27FC236}">
                    <a16:creationId xmlns:a16="http://schemas.microsoft.com/office/drawing/2014/main" id="{4A117881-EEBB-DCED-F88B-24BF731D628B}"/>
                  </a:ext>
                </a:extLst>
              </p14:cNvPr>
              <p14:cNvContentPartPr/>
              <p14:nvPr/>
            </p14:nvContentPartPr>
            <p14:xfrm>
              <a:off x="7844915" y="4729753"/>
              <a:ext cx="360" cy="360"/>
            </p14:xfrm>
          </p:contentPart>
        </mc:Choice>
        <mc:Fallback xmlns="">
          <p:pic>
            <p:nvPicPr>
              <p:cNvPr id="586" name="Ink 585">
                <a:extLst>
                  <a:ext uri="{FF2B5EF4-FFF2-40B4-BE49-F238E27FC236}">
                    <a16:creationId xmlns:a16="http://schemas.microsoft.com/office/drawing/2014/main" id="{4A117881-EEBB-DCED-F88B-24BF731D628B}"/>
                  </a:ext>
                </a:extLst>
              </p:cNvPr>
              <p:cNvPicPr/>
              <p:nvPr/>
            </p:nvPicPr>
            <p:blipFill>
              <a:blip r:embed="rId6"/>
              <a:stretch>
                <a:fillRect/>
              </a:stretch>
            </p:blipFill>
            <p:spPr>
              <a:xfrm>
                <a:off x="7754915" y="454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87" name="Ink 586">
                <a:extLst>
                  <a:ext uri="{FF2B5EF4-FFF2-40B4-BE49-F238E27FC236}">
                    <a16:creationId xmlns:a16="http://schemas.microsoft.com/office/drawing/2014/main" id="{EC210456-4715-63AD-2130-83F35957FBC1}"/>
                  </a:ext>
                </a:extLst>
              </p14:cNvPr>
              <p14:cNvContentPartPr/>
              <p14:nvPr/>
            </p14:nvContentPartPr>
            <p14:xfrm>
              <a:off x="7747715" y="4753513"/>
              <a:ext cx="61200" cy="9360"/>
            </p14:xfrm>
          </p:contentPart>
        </mc:Choice>
        <mc:Fallback xmlns="">
          <p:pic>
            <p:nvPicPr>
              <p:cNvPr id="587" name="Ink 586">
                <a:extLst>
                  <a:ext uri="{FF2B5EF4-FFF2-40B4-BE49-F238E27FC236}">
                    <a16:creationId xmlns:a16="http://schemas.microsoft.com/office/drawing/2014/main" id="{EC210456-4715-63AD-2130-83F35957FBC1}"/>
                  </a:ext>
                </a:extLst>
              </p:cNvPr>
              <p:cNvPicPr/>
              <p:nvPr/>
            </p:nvPicPr>
            <p:blipFill>
              <a:blip r:embed="rId649"/>
              <a:stretch>
                <a:fillRect/>
              </a:stretch>
            </p:blipFill>
            <p:spPr>
              <a:xfrm>
                <a:off x="7658075" y="4573513"/>
                <a:ext cx="2408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88" name="Ink 587">
                <a:extLst>
                  <a:ext uri="{FF2B5EF4-FFF2-40B4-BE49-F238E27FC236}">
                    <a16:creationId xmlns:a16="http://schemas.microsoft.com/office/drawing/2014/main" id="{B69AF484-EF4E-4C59-D5EA-326AF7A16F77}"/>
                  </a:ext>
                </a:extLst>
              </p14:cNvPr>
              <p14:cNvContentPartPr/>
              <p14:nvPr/>
            </p14:nvContentPartPr>
            <p14:xfrm>
              <a:off x="7740515" y="4753513"/>
              <a:ext cx="360" cy="360"/>
            </p14:xfrm>
          </p:contentPart>
        </mc:Choice>
        <mc:Fallback xmlns="">
          <p:pic>
            <p:nvPicPr>
              <p:cNvPr id="588" name="Ink 587">
                <a:extLst>
                  <a:ext uri="{FF2B5EF4-FFF2-40B4-BE49-F238E27FC236}">
                    <a16:creationId xmlns:a16="http://schemas.microsoft.com/office/drawing/2014/main" id="{B69AF484-EF4E-4C59-D5EA-326AF7A16F77}"/>
                  </a:ext>
                </a:extLst>
              </p:cNvPr>
              <p:cNvPicPr/>
              <p:nvPr/>
            </p:nvPicPr>
            <p:blipFill>
              <a:blip r:embed="rId6"/>
              <a:stretch>
                <a:fillRect/>
              </a:stretch>
            </p:blipFill>
            <p:spPr>
              <a:xfrm>
                <a:off x="7650875" y="457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589" name="Ink 588">
                <a:extLst>
                  <a:ext uri="{FF2B5EF4-FFF2-40B4-BE49-F238E27FC236}">
                    <a16:creationId xmlns:a16="http://schemas.microsoft.com/office/drawing/2014/main" id="{DBFC91A5-760E-0F18-2510-B2DFEC61D840}"/>
                  </a:ext>
                </a:extLst>
              </p14:cNvPr>
              <p14:cNvContentPartPr/>
              <p14:nvPr/>
            </p14:nvContentPartPr>
            <p14:xfrm>
              <a:off x="7746275" y="4749193"/>
              <a:ext cx="360" cy="360"/>
            </p14:xfrm>
          </p:contentPart>
        </mc:Choice>
        <mc:Fallback xmlns="">
          <p:pic>
            <p:nvPicPr>
              <p:cNvPr id="589" name="Ink 588">
                <a:extLst>
                  <a:ext uri="{FF2B5EF4-FFF2-40B4-BE49-F238E27FC236}">
                    <a16:creationId xmlns:a16="http://schemas.microsoft.com/office/drawing/2014/main" id="{DBFC91A5-760E-0F18-2510-B2DFEC61D840}"/>
                  </a:ext>
                </a:extLst>
              </p:cNvPr>
              <p:cNvPicPr/>
              <p:nvPr/>
            </p:nvPicPr>
            <p:blipFill>
              <a:blip r:embed="rId6"/>
              <a:stretch>
                <a:fillRect/>
              </a:stretch>
            </p:blipFill>
            <p:spPr>
              <a:xfrm>
                <a:off x="7656635" y="456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590" name="Ink 589">
                <a:extLst>
                  <a:ext uri="{FF2B5EF4-FFF2-40B4-BE49-F238E27FC236}">
                    <a16:creationId xmlns:a16="http://schemas.microsoft.com/office/drawing/2014/main" id="{AF0CDC91-24A3-D4BF-459F-374C4CA1EEED}"/>
                  </a:ext>
                </a:extLst>
              </p14:cNvPr>
              <p14:cNvContentPartPr/>
              <p14:nvPr/>
            </p14:nvContentPartPr>
            <p14:xfrm>
              <a:off x="7798475" y="4745233"/>
              <a:ext cx="360" cy="360"/>
            </p14:xfrm>
          </p:contentPart>
        </mc:Choice>
        <mc:Fallback xmlns="">
          <p:pic>
            <p:nvPicPr>
              <p:cNvPr id="590" name="Ink 589">
                <a:extLst>
                  <a:ext uri="{FF2B5EF4-FFF2-40B4-BE49-F238E27FC236}">
                    <a16:creationId xmlns:a16="http://schemas.microsoft.com/office/drawing/2014/main" id="{AF0CDC91-24A3-D4BF-459F-374C4CA1EEED}"/>
                  </a:ext>
                </a:extLst>
              </p:cNvPr>
              <p:cNvPicPr/>
              <p:nvPr/>
            </p:nvPicPr>
            <p:blipFill>
              <a:blip r:embed="rId6"/>
              <a:stretch>
                <a:fillRect/>
              </a:stretch>
            </p:blipFill>
            <p:spPr>
              <a:xfrm>
                <a:off x="7708835" y="456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591" name="Ink 590">
                <a:extLst>
                  <a:ext uri="{FF2B5EF4-FFF2-40B4-BE49-F238E27FC236}">
                    <a16:creationId xmlns:a16="http://schemas.microsoft.com/office/drawing/2014/main" id="{3A9DABA6-5BD7-44E0-6151-0E4D7E522C53}"/>
                  </a:ext>
                </a:extLst>
              </p14:cNvPr>
              <p14:cNvContentPartPr/>
              <p14:nvPr/>
            </p14:nvContentPartPr>
            <p14:xfrm>
              <a:off x="7803155" y="4736233"/>
              <a:ext cx="360" cy="360"/>
            </p14:xfrm>
          </p:contentPart>
        </mc:Choice>
        <mc:Fallback xmlns="">
          <p:pic>
            <p:nvPicPr>
              <p:cNvPr id="591" name="Ink 590">
                <a:extLst>
                  <a:ext uri="{FF2B5EF4-FFF2-40B4-BE49-F238E27FC236}">
                    <a16:creationId xmlns:a16="http://schemas.microsoft.com/office/drawing/2014/main" id="{3A9DABA6-5BD7-44E0-6151-0E4D7E522C53}"/>
                  </a:ext>
                </a:extLst>
              </p:cNvPr>
              <p:cNvPicPr/>
              <p:nvPr/>
            </p:nvPicPr>
            <p:blipFill>
              <a:blip r:embed="rId6"/>
              <a:stretch>
                <a:fillRect/>
              </a:stretch>
            </p:blipFill>
            <p:spPr>
              <a:xfrm>
                <a:off x="7713155" y="455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92" name="Ink 591">
                <a:extLst>
                  <a:ext uri="{FF2B5EF4-FFF2-40B4-BE49-F238E27FC236}">
                    <a16:creationId xmlns:a16="http://schemas.microsoft.com/office/drawing/2014/main" id="{545037EA-7595-CBDC-6FB7-8E298AD44D5B}"/>
                  </a:ext>
                </a:extLst>
              </p14:cNvPr>
              <p14:cNvContentPartPr/>
              <p14:nvPr/>
            </p14:nvContentPartPr>
            <p14:xfrm>
              <a:off x="7799555" y="4729393"/>
              <a:ext cx="360" cy="360"/>
            </p14:xfrm>
          </p:contentPart>
        </mc:Choice>
        <mc:Fallback xmlns="">
          <p:pic>
            <p:nvPicPr>
              <p:cNvPr id="592" name="Ink 591">
                <a:extLst>
                  <a:ext uri="{FF2B5EF4-FFF2-40B4-BE49-F238E27FC236}">
                    <a16:creationId xmlns:a16="http://schemas.microsoft.com/office/drawing/2014/main" id="{545037EA-7595-CBDC-6FB7-8E298AD44D5B}"/>
                  </a:ext>
                </a:extLst>
              </p:cNvPr>
              <p:cNvPicPr/>
              <p:nvPr/>
            </p:nvPicPr>
            <p:blipFill>
              <a:blip r:embed="rId6"/>
              <a:stretch>
                <a:fillRect/>
              </a:stretch>
            </p:blipFill>
            <p:spPr>
              <a:xfrm>
                <a:off x="7709915" y="454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593" name="Ink 592">
                <a:extLst>
                  <a:ext uri="{FF2B5EF4-FFF2-40B4-BE49-F238E27FC236}">
                    <a16:creationId xmlns:a16="http://schemas.microsoft.com/office/drawing/2014/main" id="{2FA89544-DF51-84DA-B306-1FCEFA83BBE4}"/>
                  </a:ext>
                </a:extLst>
              </p14:cNvPr>
              <p14:cNvContentPartPr/>
              <p14:nvPr/>
            </p14:nvContentPartPr>
            <p14:xfrm>
              <a:off x="7944995" y="4687273"/>
              <a:ext cx="360" cy="360"/>
            </p14:xfrm>
          </p:contentPart>
        </mc:Choice>
        <mc:Fallback xmlns="">
          <p:pic>
            <p:nvPicPr>
              <p:cNvPr id="593" name="Ink 592">
                <a:extLst>
                  <a:ext uri="{FF2B5EF4-FFF2-40B4-BE49-F238E27FC236}">
                    <a16:creationId xmlns:a16="http://schemas.microsoft.com/office/drawing/2014/main" id="{2FA89544-DF51-84DA-B306-1FCEFA83BBE4}"/>
                  </a:ext>
                </a:extLst>
              </p:cNvPr>
              <p:cNvPicPr/>
              <p:nvPr/>
            </p:nvPicPr>
            <p:blipFill>
              <a:blip r:embed="rId6"/>
              <a:stretch>
                <a:fillRect/>
              </a:stretch>
            </p:blipFill>
            <p:spPr>
              <a:xfrm>
                <a:off x="7854995" y="4507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94" name="Ink 593">
                <a:extLst>
                  <a:ext uri="{FF2B5EF4-FFF2-40B4-BE49-F238E27FC236}">
                    <a16:creationId xmlns:a16="http://schemas.microsoft.com/office/drawing/2014/main" id="{48C4A5DE-7C3B-E2A7-D6D4-656E4099CD6D}"/>
                  </a:ext>
                </a:extLst>
              </p14:cNvPr>
              <p14:cNvContentPartPr/>
              <p14:nvPr/>
            </p14:nvContentPartPr>
            <p14:xfrm>
              <a:off x="7953995" y="4656313"/>
              <a:ext cx="360" cy="360"/>
            </p14:xfrm>
          </p:contentPart>
        </mc:Choice>
        <mc:Fallback xmlns="">
          <p:pic>
            <p:nvPicPr>
              <p:cNvPr id="594" name="Ink 593">
                <a:extLst>
                  <a:ext uri="{FF2B5EF4-FFF2-40B4-BE49-F238E27FC236}">
                    <a16:creationId xmlns:a16="http://schemas.microsoft.com/office/drawing/2014/main" id="{48C4A5DE-7C3B-E2A7-D6D4-656E4099CD6D}"/>
                  </a:ext>
                </a:extLst>
              </p:cNvPr>
              <p:cNvPicPr/>
              <p:nvPr/>
            </p:nvPicPr>
            <p:blipFill>
              <a:blip r:embed="rId6"/>
              <a:stretch>
                <a:fillRect/>
              </a:stretch>
            </p:blipFill>
            <p:spPr>
              <a:xfrm>
                <a:off x="7864355" y="447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595" name="Ink 594">
                <a:extLst>
                  <a:ext uri="{FF2B5EF4-FFF2-40B4-BE49-F238E27FC236}">
                    <a16:creationId xmlns:a16="http://schemas.microsoft.com/office/drawing/2014/main" id="{40939973-9272-E4B9-A510-E658E9D37BAB}"/>
                  </a:ext>
                </a:extLst>
              </p14:cNvPr>
              <p14:cNvContentPartPr/>
              <p14:nvPr/>
            </p14:nvContentPartPr>
            <p14:xfrm>
              <a:off x="7959755" y="4647313"/>
              <a:ext cx="360" cy="360"/>
            </p14:xfrm>
          </p:contentPart>
        </mc:Choice>
        <mc:Fallback xmlns="">
          <p:pic>
            <p:nvPicPr>
              <p:cNvPr id="595" name="Ink 594">
                <a:extLst>
                  <a:ext uri="{FF2B5EF4-FFF2-40B4-BE49-F238E27FC236}">
                    <a16:creationId xmlns:a16="http://schemas.microsoft.com/office/drawing/2014/main" id="{40939973-9272-E4B9-A510-E658E9D37BAB}"/>
                  </a:ext>
                </a:extLst>
              </p:cNvPr>
              <p:cNvPicPr/>
              <p:nvPr/>
            </p:nvPicPr>
            <p:blipFill>
              <a:blip r:embed="rId6"/>
              <a:stretch>
                <a:fillRect/>
              </a:stretch>
            </p:blipFill>
            <p:spPr>
              <a:xfrm>
                <a:off x="7870115" y="446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96" name="Ink 595">
                <a:extLst>
                  <a:ext uri="{FF2B5EF4-FFF2-40B4-BE49-F238E27FC236}">
                    <a16:creationId xmlns:a16="http://schemas.microsoft.com/office/drawing/2014/main" id="{0F8BB4D5-0341-5323-9755-BB2D8264B02C}"/>
                  </a:ext>
                </a:extLst>
              </p14:cNvPr>
              <p14:cNvContentPartPr/>
              <p14:nvPr/>
            </p14:nvContentPartPr>
            <p14:xfrm>
              <a:off x="7959755" y="4639393"/>
              <a:ext cx="360" cy="360"/>
            </p14:xfrm>
          </p:contentPart>
        </mc:Choice>
        <mc:Fallback xmlns="">
          <p:pic>
            <p:nvPicPr>
              <p:cNvPr id="596" name="Ink 595">
                <a:extLst>
                  <a:ext uri="{FF2B5EF4-FFF2-40B4-BE49-F238E27FC236}">
                    <a16:creationId xmlns:a16="http://schemas.microsoft.com/office/drawing/2014/main" id="{0F8BB4D5-0341-5323-9755-BB2D8264B02C}"/>
                  </a:ext>
                </a:extLst>
              </p:cNvPr>
              <p:cNvPicPr/>
              <p:nvPr/>
            </p:nvPicPr>
            <p:blipFill>
              <a:blip r:embed="rId6"/>
              <a:stretch>
                <a:fillRect/>
              </a:stretch>
            </p:blipFill>
            <p:spPr>
              <a:xfrm>
                <a:off x="7870115" y="445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597" name="Ink 596">
                <a:extLst>
                  <a:ext uri="{FF2B5EF4-FFF2-40B4-BE49-F238E27FC236}">
                    <a16:creationId xmlns:a16="http://schemas.microsoft.com/office/drawing/2014/main" id="{7B58487C-87D6-DCFE-5F13-88621B9A6803}"/>
                  </a:ext>
                </a:extLst>
              </p14:cNvPr>
              <p14:cNvContentPartPr/>
              <p14:nvPr/>
            </p14:nvContentPartPr>
            <p14:xfrm>
              <a:off x="7961915" y="4634713"/>
              <a:ext cx="360" cy="360"/>
            </p14:xfrm>
          </p:contentPart>
        </mc:Choice>
        <mc:Fallback xmlns="">
          <p:pic>
            <p:nvPicPr>
              <p:cNvPr id="597" name="Ink 596">
                <a:extLst>
                  <a:ext uri="{FF2B5EF4-FFF2-40B4-BE49-F238E27FC236}">
                    <a16:creationId xmlns:a16="http://schemas.microsoft.com/office/drawing/2014/main" id="{7B58487C-87D6-DCFE-5F13-88621B9A6803}"/>
                  </a:ext>
                </a:extLst>
              </p:cNvPr>
              <p:cNvPicPr/>
              <p:nvPr/>
            </p:nvPicPr>
            <p:blipFill>
              <a:blip r:embed="rId6"/>
              <a:stretch>
                <a:fillRect/>
              </a:stretch>
            </p:blipFill>
            <p:spPr>
              <a:xfrm>
                <a:off x="7872275" y="445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98" name="Ink 597">
                <a:extLst>
                  <a:ext uri="{FF2B5EF4-FFF2-40B4-BE49-F238E27FC236}">
                    <a16:creationId xmlns:a16="http://schemas.microsoft.com/office/drawing/2014/main" id="{82943A32-65C0-342C-9638-16697E601FFB}"/>
                  </a:ext>
                </a:extLst>
              </p14:cNvPr>
              <p14:cNvContentPartPr/>
              <p14:nvPr/>
            </p14:nvContentPartPr>
            <p14:xfrm>
              <a:off x="7232555" y="4814353"/>
              <a:ext cx="360" cy="360"/>
            </p14:xfrm>
          </p:contentPart>
        </mc:Choice>
        <mc:Fallback xmlns="">
          <p:pic>
            <p:nvPicPr>
              <p:cNvPr id="598" name="Ink 597">
                <a:extLst>
                  <a:ext uri="{FF2B5EF4-FFF2-40B4-BE49-F238E27FC236}">
                    <a16:creationId xmlns:a16="http://schemas.microsoft.com/office/drawing/2014/main" id="{82943A32-65C0-342C-9638-16697E601FFB}"/>
                  </a:ext>
                </a:extLst>
              </p:cNvPr>
              <p:cNvPicPr/>
              <p:nvPr/>
            </p:nvPicPr>
            <p:blipFill>
              <a:blip r:embed="rId6"/>
              <a:stretch>
                <a:fillRect/>
              </a:stretch>
            </p:blipFill>
            <p:spPr>
              <a:xfrm>
                <a:off x="7142555" y="4634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599" name="Ink 598">
                <a:extLst>
                  <a:ext uri="{FF2B5EF4-FFF2-40B4-BE49-F238E27FC236}">
                    <a16:creationId xmlns:a16="http://schemas.microsoft.com/office/drawing/2014/main" id="{21CB807D-627B-9FFC-EB07-3E32B8631BAA}"/>
                  </a:ext>
                </a:extLst>
              </p14:cNvPr>
              <p14:cNvContentPartPr/>
              <p14:nvPr/>
            </p14:nvContentPartPr>
            <p14:xfrm>
              <a:off x="7231475" y="4819033"/>
              <a:ext cx="360" cy="360"/>
            </p14:xfrm>
          </p:contentPart>
        </mc:Choice>
        <mc:Fallback xmlns="">
          <p:pic>
            <p:nvPicPr>
              <p:cNvPr id="599" name="Ink 598">
                <a:extLst>
                  <a:ext uri="{FF2B5EF4-FFF2-40B4-BE49-F238E27FC236}">
                    <a16:creationId xmlns:a16="http://schemas.microsoft.com/office/drawing/2014/main" id="{21CB807D-627B-9FFC-EB07-3E32B8631BAA}"/>
                  </a:ext>
                </a:extLst>
              </p:cNvPr>
              <p:cNvPicPr/>
              <p:nvPr/>
            </p:nvPicPr>
            <p:blipFill>
              <a:blip r:embed="rId6"/>
              <a:stretch>
                <a:fillRect/>
              </a:stretch>
            </p:blipFill>
            <p:spPr>
              <a:xfrm>
                <a:off x="7141475" y="463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600" name="Ink 599">
                <a:extLst>
                  <a:ext uri="{FF2B5EF4-FFF2-40B4-BE49-F238E27FC236}">
                    <a16:creationId xmlns:a16="http://schemas.microsoft.com/office/drawing/2014/main" id="{B4E9E4AC-F947-9C82-DB2B-91058E61D6AE}"/>
                  </a:ext>
                </a:extLst>
              </p14:cNvPr>
              <p14:cNvContentPartPr/>
              <p14:nvPr/>
            </p14:nvContentPartPr>
            <p14:xfrm>
              <a:off x="7215995" y="4822273"/>
              <a:ext cx="360" cy="360"/>
            </p14:xfrm>
          </p:contentPart>
        </mc:Choice>
        <mc:Fallback xmlns="">
          <p:pic>
            <p:nvPicPr>
              <p:cNvPr id="600" name="Ink 599">
                <a:extLst>
                  <a:ext uri="{FF2B5EF4-FFF2-40B4-BE49-F238E27FC236}">
                    <a16:creationId xmlns:a16="http://schemas.microsoft.com/office/drawing/2014/main" id="{B4E9E4AC-F947-9C82-DB2B-91058E61D6AE}"/>
                  </a:ext>
                </a:extLst>
              </p:cNvPr>
              <p:cNvPicPr/>
              <p:nvPr/>
            </p:nvPicPr>
            <p:blipFill>
              <a:blip r:embed="rId6"/>
              <a:stretch>
                <a:fillRect/>
              </a:stretch>
            </p:blipFill>
            <p:spPr>
              <a:xfrm>
                <a:off x="7126355" y="464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01" name="Ink 600">
                <a:extLst>
                  <a:ext uri="{FF2B5EF4-FFF2-40B4-BE49-F238E27FC236}">
                    <a16:creationId xmlns:a16="http://schemas.microsoft.com/office/drawing/2014/main" id="{B4439A91-BA33-F891-C675-DC94C406723F}"/>
                  </a:ext>
                </a:extLst>
              </p14:cNvPr>
              <p14:cNvContentPartPr/>
              <p14:nvPr/>
            </p14:nvContentPartPr>
            <p14:xfrm>
              <a:off x="7165235" y="4823713"/>
              <a:ext cx="360" cy="360"/>
            </p14:xfrm>
          </p:contentPart>
        </mc:Choice>
        <mc:Fallback xmlns="">
          <p:pic>
            <p:nvPicPr>
              <p:cNvPr id="601" name="Ink 600">
                <a:extLst>
                  <a:ext uri="{FF2B5EF4-FFF2-40B4-BE49-F238E27FC236}">
                    <a16:creationId xmlns:a16="http://schemas.microsoft.com/office/drawing/2014/main" id="{B4439A91-BA33-F891-C675-DC94C406723F}"/>
                  </a:ext>
                </a:extLst>
              </p:cNvPr>
              <p:cNvPicPr/>
              <p:nvPr/>
            </p:nvPicPr>
            <p:blipFill>
              <a:blip r:embed="rId6"/>
              <a:stretch>
                <a:fillRect/>
              </a:stretch>
            </p:blipFill>
            <p:spPr>
              <a:xfrm>
                <a:off x="7075235" y="4643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602" name="Ink 601">
                <a:extLst>
                  <a:ext uri="{FF2B5EF4-FFF2-40B4-BE49-F238E27FC236}">
                    <a16:creationId xmlns:a16="http://schemas.microsoft.com/office/drawing/2014/main" id="{5C7EF8CE-CE0C-D071-4AB6-9EA63C881843}"/>
                  </a:ext>
                </a:extLst>
              </p14:cNvPr>
              <p14:cNvContentPartPr/>
              <p14:nvPr/>
            </p14:nvContentPartPr>
            <p14:xfrm>
              <a:off x="7165235" y="4824793"/>
              <a:ext cx="360" cy="360"/>
            </p14:xfrm>
          </p:contentPart>
        </mc:Choice>
        <mc:Fallback xmlns="">
          <p:pic>
            <p:nvPicPr>
              <p:cNvPr id="602" name="Ink 601">
                <a:extLst>
                  <a:ext uri="{FF2B5EF4-FFF2-40B4-BE49-F238E27FC236}">
                    <a16:creationId xmlns:a16="http://schemas.microsoft.com/office/drawing/2014/main" id="{5C7EF8CE-CE0C-D071-4AB6-9EA63C881843}"/>
                  </a:ext>
                </a:extLst>
              </p:cNvPr>
              <p:cNvPicPr/>
              <p:nvPr/>
            </p:nvPicPr>
            <p:blipFill>
              <a:blip r:embed="rId6"/>
              <a:stretch>
                <a:fillRect/>
              </a:stretch>
            </p:blipFill>
            <p:spPr>
              <a:xfrm>
                <a:off x="7075235" y="464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03" name="Ink 602">
                <a:extLst>
                  <a:ext uri="{FF2B5EF4-FFF2-40B4-BE49-F238E27FC236}">
                    <a16:creationId xmlns:a16="http://schemas.microsoft.com/office/drawing/2014/main" id="{88B55A6F-4175-F6E1-9B94-D32BCA8F3F41}"/>
                  </a:ext>
                </a:extLst>
              </p14:cNvPr>
              <p14:cNvContentPartPr/>
              <p14:nvPr/>
            </p14:nvContentPartPr>
            <p14:xfrm>
              <a:off x="7165235" y="4844593"/>
              <a:ext cx="360" cy="360"/>
            </p14:xfrm>
          </p:contentPart>
        </mc:Choice>
        <mc:Fallback xmlns="">
          <p:pic>
            <p:nvPicPr>
              <p:cNvPr id="603" name="Ink 602">
                <a:extLst>
                  <a:ext uri="{FF2B5EF4-FFF2-40B4-BE49-F238E27FC236}">
                    <a16:creationId xmlns:a16="http://schemas.microsoft.com/office/drawing/2014/main" id="{88B55A6F-4175-F6E1-9B94-D32BCA8F3F41}"/>
                  </a:ext>
                </a:extLst>
              </p:cNvPr>
              <p:cNvPicPr/>
              <p:nvPr/>
            </p:nvPicPr>
            <p:blipFill>
              <a:blip r:embed="rId6"/>
              <a:stretch>
                <a:fillRect/>
              </a:stretch>
            </p:blipFill>
            <p:spPr>
              <a:xfrm>
                <a:off x="7075235" y="466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604" name="Ink 603">
                <a:extLst>
                  <a:ext uri="{FF2B5EF4-FFF2-40B4-BE49-F238E27FC236}">
                    <a16:creationId xmlns:a16="http://schemas.microsoft.com/office/drawing/2014/main" id="{974E220B-0498-76C2-F91C-DF560AF87AD8}"/>
                  </a:ext>
                </a:extLst>
              </p14:cNvPr>
              <p14:cNvContentPartPr/>
              <p14:nvPr/>
            </p14:nvContentPartPr>
            <p14:xfrm>
              <a:off x="7182515" y="4850353"/>
              <a:ext cx="360" cy="360"/>
            </p14:xfrm>
          </p:contentPart>
        </mc:Choice>
        <mc:Fallback xmlns="">
          <p:pic>
            <p:nvPicPr>
              <p:cNvPr id="604" name="Ink 603">
                <a:extLst>
                  <a:ext uri="{FF2B5EF4-FFF2-40B4-BE49-F238E27FC236}">
                    <a16:creationId xmlns:a16="http://schemas.microsoft.com/office/drawing/2014/main" id="{974E220B-0498-76C2-F91C-DF560AF87AD8}"/>
                  </a:ext>
                </a:extLst>
              </p:cNvPr>
              <p:cNvPicPr/>
              <p:nvPr/>
            </p:nvPicPr>
            <p:blipFill>
              <a:blip r:embed="rId6"/>
              <a:stretch>
                <a:fillRect/>
              </a:stretch>
            </p:blipFill>
            <p:spPr>
              <a:xfrm>
                <a:off x="7092515" y="467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05" name="Ink 604">
                <a:extLst>
                  <a:ext uri="{FF2B5EF4-FFF2-40B4-BE49-F238E27FC236}">
                    <a16:creationId xmlns:a16="http://schemas.microsoft.com/office/drawing/2014/main" id="{B483F95B-8E8B-1F7C-F4A0-0DB60562B86D}"/>
                  </a:ext>
                </a:extLst>
              </p14:cNvPr>
              <p14:cNvContentPartPr/>
              <p14:nvPr/>
            </p14:nvContentPartPr>
            <p14:xfrm>
              <a:off x="7253795" y="4845313"/>
              <a:ext cx="360" cy="360"/>
            </p14:xfrm>
          </p:contentPart>
        </mc:Choice>
        <mc:Fallback xmlns="">
          <p:pic>
            <p:nvPicPr>
              <p:cNvPr id="605" name="Ink 604">
                <a:extLst>
                  <a:ext uri="{FF2B5EF4-FFF2-40B4-BE49-F238E27FC236}">
                    <a16:creationId xmlns:a16="http://schemas.microsoft.com/office/drawing/2014/main" id="{B483F95B-8E8B-1F7C-F4A0-0DB60562B86D}"/>
                  </a:ext>
                </a:extLst>
              </p:cNvPr>
              <p:cNvPicPr/>
              <p:nvPr/>
            </p:nvPicPr>
            <p:blipFill>
              <a:blip r:embed="rId6"/>
              <a:stretch>
                <a:fillRect/>
              </a:stretch>
            </p:blipFill>
            <p:spPr>
              <a:xfrm>
                <a:off x="7163795" y="466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606" name="Ink 605">
                <a:extLst>
                  <a:ext uri="{FF2B5EF4-FFF2-40B4-BE49-F238E27FC236}">
                    <a16:creationId xmlns:a16="http://schemas.microsoft.com/office/drawing/2014/main" id="{19EEF2D7-E377-91E5-D99A-650D0D882B7D}"/>
                  </a:ext>
                </a:extLst>
              </p14:cNvPr>
              <p14:cNvContentPartPr/>
              <p14:nvPr/>
            </p14:nvContentPartPr>
            <p14:xfrm>
              <a:off x="7176395" y="4830553"/>
              <a:ext cx="360" cy="360"/>
            </p14:xfrm>
          </p:contentPart>
        </mc:Choice>
        <mc:Fallback xmlns="">
          <p:pic>
            <p:nvPicPr>
              <p:cNvPr id="606" name="Ink 605">
                <a:extLst>
                  <a:ext uri="{FF2B5EF4-FFF2-40B4-BE49-F238E27FC236}">
                    <a16:creationId xmlns:a16="http://schemas.microsoft.com/office/drawing/2014/main" id="{19EEF2D7-E377-91E5-D99A-650D0D882B7D}"/>
                  </a:ext>
                </a:extLst>
              </p:cNvPr>
              <p:cNvPicPr/>
              <p:nvPr/>
            </p:nvPicPr>
            <p:blipFill>
              <a:blip r:embed="rId6"/>
              <a:stretch>
                <a:fillRect/>
              </a:stretch>
            </p:blipFill>
            <p:spPr>
              <a:xfrm>
                <a:off x="7086755" y="46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07" name="Ink 606">
                <a:extLst>
                  <a:ext uri="{FF2B5EF4-FFF2-40B4-BE49-F238E27FC236}">
                    <a16:creationId xmlns:a16="http://schemas.microsoft.com/office/drawing/2014/main" id="{E8577BB9-BE72-0CCA-EF40-D9BA56495B14}"/>
                  </a:ext>
                </a:extLst>
              </p14:cNvPr>
              <p14:cNvContentPartPr/>
              <p14:nvPr/>
            </p14:nvContentPartPr>
            <p14:xfrm>
              <a:off x="8592635" y="4933153"/>
              <a:ext cx="360" cy="360"/>
            </p14:xfrm>
          </p:contentPart>
        </mc:Choice>
        <mc:Fallback xmlns="">
          <p:pic>
            <p:nvPicPr>
              <p:cNvPr id="607" name="Ink 606">
                <a:extLst>
                  <a:ext uri="{FF2B5EF4-FFF2-40B4-BE49-F238E27FC236}">
                    <a16:creationId xmlns:a16="http://schemas.microsoft.com/office/drawing/2014/main" id="{E8577BB9-BE72-0CCA-EF40-D9BA56495B14}"/>
                  </a:ext>
                </a:extLst>
              </p:cNvPr>
              <p:cNvPicPr/>
              <p:nvPr/>
            </p:nvPicPr>
            <p:blipFill>
              <a:blip r:embed="rId6"/>
              <a:stretch>
                <a:fillRect/>
              </a:stretch>
            </p:blipFill>
            <p:spPr>
              <a:xfrm>
                <a:off x="8502635" y="475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608" name="Ink 607">
                <a:extLst>
                  <a:ext uri="{FF2B5EF4-FFF2-40B4-BE49-F238E27FC236}">
                    <a16:creationId xmlns:a16="http://schemas.microsoft.com/office/drawing/2014/main" id="{CB7EE531-E9A9-4C7F-FFA0-9721AAEDF529}"/>
                  </a:ext>
                </a:extLst>
              </p14:cNvPr>
              <p14:cNvContentPartPr/>
              <p14:nvPr/>
            </p14:nvContentPartPr>
            <p14:xfrm>
              <a:off x="8604875" y="4935313"/>
              <a:ext cx="360" cy="360"/>
            </p14:xfrm>
          </p:contentPart>
        </mc:Choice>
        <mc:Fallback xmlns="">
          <p:pic>
            <p:nvPicPr>
              <p:cNvPr id="608" name="Ink 607">
                <a:extLst>
                  <a:ext uri="{FF2B5EF4-FFF2-40B4-BE49-F238E27FC236}">
                    <a16:creationId xmlns:a16="http://schemas.microsoft.com/office/drawing/2014/main" id="{CB7EE531-E9A9-4C7F-FFA0-9721AAEDF529}"/>
                  </a:ext>
                </a:extLst>
              </p:cNvPr>
              <p:cNvPicPr/>
              <p:nvPr/>
            </p:nvPicPr>
            <p:blipFill>
              <a:blip r:embed="rId6"/>
              <a:stretch>
                <a:fillRect/>
              </a:stretch>
            </p:blipFill>
            <p:spPr>
              <a:xfrm>
                <a:off x="8515235" y="475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09" name="Ink 608">
                <a:extLst>
                  <a:ext uri="{FF2B5EF4-FFF2-40B4-BE49-F238E27FC236}">
                    <a16:creationId xmlns:a16="http://schemas.microsoft.com/office/drawing/2014/main" id="{E5BA2263-0BC0-CA92-65F4-4494339FFB99}"/>
                  </a:ext>
                </a:extLst>
              </p14:cNvPr>
              <p14:cNvContentPartPr/>
              <p14:nvPr/>
            </p14:nvContentPartPr>
            <p14:xfrm>
              <a:off x="8640155" y="4939993"/>
              <a:ext cx="360" cy="360"/>
            </p14:xfrm>
          </p:contentPart>
        </mc:Choice>
        <mc:Fallback xmlns="">
          <p:pic>
            <p:nvPicPr>
              <p:cNvPr id="609" name="Ink 608">
                <a:extLst>
                  <a:ext uri="{FF2B5EF4-FFF2-40B4-BE49-F238E27FC236}">
                    <a16:creationId xmlns:a16="http://schemas.microsoft.com/office/drawing/2014/main" id="{E5BA2263-0BC0-CA92-65F4-4494339FFB99}"/>
                  </a:ext>
                </a:extLst>
              </p:cNvPr>
              <p:cNvPicPr/>
              <p:nvPr/>
            </p:nvPicPr>
            <p:blipFill>
              <a:blip r:embed="rId6"/>
              <a:stretch>
                <a:fillRect/>
              </a:stretch>
            </p:blipFill>
            <p:spPr>
              <a:xfrm>
                <a:off x="8550515" y="475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610" name="Ink 609">
                <a:extLst>
                  <a:ext uri="{FF2B5EF4-FFF2-40B4-BE49-F238E27FC236}">
                    <a16:creationId xmlns:a16="http://schemas.microsoft.com/office/drawing/2014/main" id="{1502BEAA-7A1D-EF03-08F4-C781BB751E6F}"/>
                  </a:ext>
                </a:extLst>
              </p14:cNvPr>
              <p14:cNvContentPartPr/>
              <p14:nvPr/>
            </p14:nvContentPartPr>
            <p14:xfrm>
              <a:off x="8704955" y="4980313"/>
              <a:ext cx="360" cy="360"/>
            </p14:xfrm>
          </p:contentPart>
        </mc:Choice>
        <mc:Fallback xmlns="">
          <p:pic>
            <p:nvPicPr>
              <p:cNvPr id="610" name="Ink 609">
                <a:extLst>
                  <a:ext uri="{FF2B5EF4-FFF2-40B4-BE49-F238E27FC236}">
                    <a16:creationId xmlns:a16="http://schemas.microsoft.com/office/drawing/2014/main" id="{1502BEAA-7A1D-EF03-08F4-C781BB751E6F}"/>
                  </a:ext>
                </a:extLst>
              </p:cNvPr>
              <p:cNvPicPr/>
              <p:nvPr/>
            </p:nvPicPr>
            <p:blipFill>
              <a:blip r:embed="rId6"/>
              <a:stretch>
                <a:fillRect/>
              </a:stretch>
            </p:blipFill>
            <p:spPr>
              <a:xfrm>
                <a:off x="8615315" y="4800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11" name="Ink 610">
                <a:extLst>
                  <a:ext uri="{FF2B5EF4-FFF2-40B4-BE49-F238E27FC236}">
                    <a16:creationId xmlns:a16="http://schemas.microsoft.com/office/drawing/2014/main" id="{682FD625-6639-AD3B-FF52-46C0AEA13172}"/>
                  </a:ext>
                </a:extLst>
              </p14:cNvPr>
              <p14:cNvContentPartPr/>
              <p14:nvPr/>
            </p14:nvContentPartPr>
            <p14:xfrm>
              <a:off x="8736995" y="4981393"/>
              <a:ext cx="360" cy="360"/>
            </p14:xfrm>
          </p:contentPart>
        </mc:Choice>
        <mc:Fallback xmlns="">
          <p:pic>
            <p:nvPicPr>
              <p:cNvPr id="611" name="Ink 610">
                <a:extLst>
                  <a:ext uri="{FF2B5EF4-FFF2-40B4-BE49-F238E27FC236}">
                    <a16:creationId xmlns:a16="http://schemas.microsoft.com/office/drawing/2014/main" id="{682FD625-6639-AD3B-FF52-46C0AEA13172}"/>
                  </a:ext>
                </a:extLst>
              </p:cNvPr>
              <p:cNvPicPr/>
              <p:nvPr/>
            </p:nvPicPr>
            <p:blipFill>
              <a:blip r:embed="rId6"/>
              <a:stretch>
                <a:fillRect/>
              </a:stretch>
            </p:blipFill>
            <p:spPr>
              <a:xfrm>
                <a:off x="8646995" y="48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612" name="Ink 611">
                <a:extLst>
                  <a:ext uri="{FF2B5EF4-FFF2-40B4-BE49-F238E27FC236}">
                    <a16:creationId xmlns:a16="http://schemas.microsoft.com/office/drawing/2014/main" id="{AA94422C-F3D6-1779-3A27-0B78B46781A4}"/>
                  </a:ext>
                </a:extLst>
              </p14:cNvPr>
              <p14:cNvContentPartPr/>
              <p14:nvPr/>
            </p14:nvContentPartPr>
            <p14:xfrm>
              <a:off x="8731235" y="4969513"/>
              <a:ext cx="360" cy="360"/>
            </p14:xfrm>
          </p:contentPart>
        </mc:Choice>
        <mc:Fallback xmlns="">
          <p:pic>
            <p:nvPicPr>
              <p:cNvPr id="612" name="Ink 611">
                <a:extLst>
                  <a:ext uri="{FF2B5EF4-FFF2-40B4-BE49-F238E27FC236}">
                    <a16:creationId xmlns:a16="http://schemas.microsoft.com/office/drawing/2014/main" id="{AA94422C-F3D6-1779-3A27-0B78B46781A4}"/>
                  </a:ext>
                </a:extLst>
              </p:cNvPr>
              <p:cNvPicPr/>
              <p:nvPr/>
            </p:nvPicPr>
            <p:blipFill>
              <a:blip r:embed="rId6"/>
              <a:stretch>
                <a:fillRect/>
              </a:stretch>
            </p:blipFill>
            <p:spPr>
              <a:xfrm>
                <a:off x="8641235" y="478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13" name="Ink 612">
                <a:extLst>
                  <a:ext uri="{FF2B5EF4-FFF2-40B4-BE49-F238E27FC236}">
                    <a16:creationId xmlns:a16="http://schemas.microsoft.com/office/drawing/2014/main" id="{A50679C7-E088-89CF-6C0D-DB60A383CFC6}"/>
                  </a:ext>
                </a:extLst>
              </p14:cNvPr>
              <p14:cNvContentPartPr/>
              <p14:nvPr/>
            </p14:nvContentPartPr>
            <p14:xfrm>
              <a:off x="8676875" y="4959793"/>
              <a:ext cx="360" cy="360"/>
            </p14:xfrm>
          </p:contentPart>
        </mc:Choice>
        <mc:Fallback xmlns="">
          <p:pic>
            <p:nvPicPr>
              <p:cNvPr id="613" name="Ink 612">
                <a:extLst>
                  <a:ext uri="{FF2B5EF4-FFF2-40B4-BE49-F238E27FC236}">
                    <a16:creationId xmlns:a16="http://schemas.microsoft.com/office/drawing/2014/main" id="{A50679C7-E088-89CF-6C0D-DB60A383CFC6}"/>
                  </a:ext>
                </a:extLst>
              </p:cNvPr>
              <p:cNvPicPr/>
              <p:nvPr/>
            </p:nvPicPr>
            <p:blipFill>
              <a:blip r:embed="rId6"/>
              <a:stretch>
                <a:fillRect/>
              </a:stretch>
            </p:blipFill>
            <p:spPr>
              <a:xfrm>
                <a:off x="8586875" y="477979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676">
            <a:alphaModFix amt="40000"/>
          </a:blip>
          <a:srcRect l="13930" r="17297"/>
          <a:stretch/>
        </p:blipFill>
        <p:spPr>
          <a:xfrm>
            <a:off x="183667" y="1526814"/>
            <a:ext cx="11963695" cy="4884517"/>
          </a:xfrm>
          <a:prstGeom prst="rect">
            <a:avLst/>
          </a:prstGeom>
        </p:spPr>
      </p:pic>
      <p:sp>
        <p:nvSpPr>
          <p:cNvPr id="614" name="Oval 613">
            <a:extLst>
              <a:ext uri="{FF2B5EF4-FFF2-40B4-BE49-F238E27FC236}">
                <a16:creationId xmlns:a16="http://schemas.microsoft.com/office/drawing/2014/main" id="{4C821A4C-110C-0CF5-2A08-543AD0E77651}"/>
              </a:ext>
            </a:extLst>
          </p:cNvPr>
          <p:cNvSpPr/>
          <p:nvPr/>
        </p:nvSpPr>
        <p:spPr>
          <a:xfrm>
            <a:off x="7756183" y="2810750"/>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Oval 614">
            <a:extLst>
              <a:ext uri="{FF2B5EF4-FFF2-40B4-BE49-F238E27FC236}">
                <a16:creationId xmlns:a16="http://schemas.microsoft.com/office/drawing/2014/main" id="{B42DD80E-8AE0-C987-7161-C8626F6AB59F}"/>
              </a:ext>
            </a:extLst>
          </p:cNvPr>
          <p:cNvSpPr/>
          <p:nvPr/>
        </p:nvSpPr>
        <p:spPr>
          <a:xfrm>
            <a:off x="7202963" y="37633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Oval 615">
            <a:extLst>
              <a:ext uri="{FF2B5EF4-FFF2-40B4-BE49-F238E27FC236}">
                <a16:creationId xmlns:a16="http://schemas.microsoft.com/office/drawing/2014/main" id="{42DCE614-5A7E-2B92-19E6-C19B06CFC91F}"/>
              </a:ext>
            </a:extLst>
          </p:cNvPr>
          <p:cNvSpPr/>
          <p:nvPr/>
        </p:nvSpPr>
        <p:spPr>
          <a:xfrm>
            <a:off x="6753063" y="4461888"/>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Oval 616">
            <a:extLst>
              <a:ext uri="{FF2B5EF4-FFF2-40B4-BE49-F238E27FC236}">
                <a16:creationId xmlns:a16="http://schemas.microsoft.com/office/drawing/2014/main" id="{C548A042-6463-0B89-140B-F30A0D32972C}"/>
              </a:ext>
            </a:extLst>
          </p:cNvPr>
          <p:cNvSpPr/>
          <p:nvPr/>
        </p:nvSpPr>
        <p:spPr>
          <a:xfrm>
            <a:off x="8879223" y="37030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Oval 617">
            <a:extLst>
              <a:ext uri="{FF2B5EF4-FFF2-40B4-BE49-F238E27FC236}">
                <a16:creationId xmlns:a16="http://schemas.microsoft.com/office/drawing/2014/main" id="{078C0F8D-44EE-E090-9A7D-7A90C0196EFF}"/>
              </a:ext>
            </a:extLst>
          </p:cNvPr>
          <p:cNvSpPr/>
          <p:nvPr/>
        </p:nvSpPr>
        <p:spPr>
          <a:xfrm>
            <a:off x="8313910" y="4522749"/>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TextBox 520">
            <a:extLst>
              <a:ext uri="{FF2B5EF4-FFF2-40B4-BE49-F238E27FC236}">
                <a16:creationId xmlns:a16="http://schemas.microsoft.com/office/drawing/2014/main" id="{99624670-B69A-DF23-6795-7C733FE4A95E}"/>
              </a:ext>
            </a:extLst>
          </p:cNvPr>
          <p:cNvSpPr txBox="1"/>
          <p:nvPr/>
        </p:nvSpPr>
        <p:spPr>
          <a:xfrm>
            <a:off x="30147" y="6218012"/>
            <a:ext cx="6896536"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Note: GWRs are distance-based models. It uses bandwidth to consider nearest neighbours when accounting spatial configuration.   </a:t>
            </a:r>
          </a:p>
        </p:txBody>
      </p:sp>
    </p:spTree>
    <p:extLst>
      <p:ext uri="{BB962C8B-B14F-4D97-AF65-F5344CB8AC3E}">
        <p14:creationId xmlns:p14="http://schemas.microsoft.com/office/powerpoint/2010/main" val="119122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11723" b="22857"/>
          <a:stretch/>
        </p:blipFill>
        <p:spPr>
          <a:xfrm>
            <a:off x="2974694" y="983847"/>
            <a:ext cx="7222602" cy="357657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675" y="1477873"/>
                <a:ext cx="542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99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315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835" y="149623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1423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511353"/>
                <a:ext cx="216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6755" y="1507753"/>
                <a:ext cx="265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55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95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3275" y="150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79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3995" y="1506313"/>
                <a:ext cx="280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63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5955" y="1497313"/>
                <a:ext cx="225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63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22873"/>
                <a:ext cx="236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99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835" y="1526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555" y="1518193"/>
                <a:ext cx="404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87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7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47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1275" y="1500913"/>
                <a:ext cx="2210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50075" y="1498033"/>
                <a:ext cx="2217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90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119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203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59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79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7275" y="1415593"/>
                <a:ext cx="2790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6115" y="1419193"/>
                <a:ext cx="2232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419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835" y="140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735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835" y="1451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79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9235" y="1462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711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7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63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275" y="1512793"/>
                <a:ext cx="241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55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6035" y="151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47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527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95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71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315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835" y="149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7475" y="1496953"/>
                <a:ext cx="218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835" y="149803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635" y="149623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623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63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4031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5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50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5115" y="1535833"/>
                <a:ext cx="3499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87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99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87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39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99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8195" y="153799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902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1275" y="1493713"/>
                <a:ext cx="216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1075" y="148939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723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475" y="148507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635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1035" y="153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415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20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6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995" y="153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3195" y="153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231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31873"/>
                <a:ext cx="232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727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41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5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61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95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42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50019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515" y="1507033"/>
                <a:ext cx="248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07393"/>
                <a:ext cx="332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935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5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123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99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801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8315" y="1483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7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303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7235" y="14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71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59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87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99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69953"/>
                <a:ext cx="293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955" y="148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6713"/>
                <a:ext cx="3772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535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1235" y="148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47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43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67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627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75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795" y="142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75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5155" y="145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131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6315" y="1449793"/>
                <a:ext cx="224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8275" y="147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50153"/>
                <a:ext cx="216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6115" y="1405153"/>
                <a:ext cx="2210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71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99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9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39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71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87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103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555" y="1473913"/>
                <a:ext cx="378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79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923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931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47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87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127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99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47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75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55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227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835" y="14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9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675" y="156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39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39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395" y="154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875" y="151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47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6015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47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715" y="1472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41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83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4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79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215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61115" y="1500193"/>
                <a:ext cx="218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4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1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60015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71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8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55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595" y="1882873"/>
                <a:ext cx="234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955" y="187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51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67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9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3275" y="2691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2019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63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95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3019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2155" y="314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9315" y="312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7275" y="311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835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51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59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323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95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79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43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6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311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419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835" y="392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47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755" y="297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59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635" y="2983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79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75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63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300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79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79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91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395" y="333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719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7315" y="255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595" y="251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995" y="251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835" y="2440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3515" y="2445553"/>
                <a:ext cx="245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595" y="233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51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47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331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81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5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47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75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5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4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39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47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79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7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87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1595" y="3829753"/>
                <a:ext cx="221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63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3115" y="378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1355" y="380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70275" y="380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915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9035" y="343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5955" y="3426553"/>
                <a:ext cx="234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3315" y="341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71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2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4315" y="386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5003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67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39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51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595" y="390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707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59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6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51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6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39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511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303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319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80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91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600315" y="227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8675" y="2059993"/>
                <a:ext cx="2124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795" y="198007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83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5235" y="2124073"/>
                <a:ext cx="337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3115" y="215467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573">
            <a:alphaModFix amt="40000"/>
          </a:blip>
          <a:srcRect l="13930" r="17297"/>
          <a:stretch/>
        </p:blipFill>
        <p:spPr>
          <a:xfrm>
            <a:off x="183667" y="1526814"/>
            <a:ext cx="11963695" cy="4884517"/>
          </a:xfrm>
          <a:prstGeom prst="rect">
            <a:avLst/>
          </a:prstGeom>
        </p:spPr>
      </p:pic>
      <p:sp>
        <p:nvSpPr>
          <p:cNvPr id="502" name="Oval 501">
            <a:extLst>
              <a:ext uri="{FF2B5EF4-FFF2-40B4-BE49-F238E27FC236}">
                <a16:creationId xmlns:a16="http://schemas.microsoft.com/office/drawing/2014/main" id="{B5DFC7C3-50F6-43A9-9B2E-2A6C10D71BFE}"/>
              </a:ext>
            </a:extLst>
          </p:cNvPr>
          <p:cNvSpPr/>
          <p:nvPr/>
        </p:nvSpPr>
        <p:spPr>
          <a:xfrm>
            <a:off x="6612708" y="2714114"/>
            <a:ext cx="3210834" cy="2459374"/>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adaptive spatial kernel (or bandwidth)</a:t>
            </a:r>
            <a:endParaRPr lang="en-GB" sz="2400" b="1" dirty="0"/>
          </a:p>
        </p:txBody>
      </p:sp>
      <p:sp>
        <p:nvSpPr>
          <p:cNvPr id="521" name="TextBox 520">
            <a:extLst>
              <a:ext uri="{FF2B5EF4-FFF2-40B4-BE49-F238E27FC236}">
                <a16:creationId xmlns:a16="http://schemas.microsoft.com/office/drawing/2014/main" id="{99624670-B69A-DF23-6795-7C733FE4A95E}"/>
              </a:ext>
            </a:extLst>
          </p:cNvPr>
          <p:cNvSpPr txBox="1"/>
          <p:nvPr/>
        </p:nvSpPr>
        <p:spPr>
          <a:xfrm>
            <a:off x="119103" y="6243894"/>
            <a:ext cx="640914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Use the Adaptive spatial kernel for building your spatial weights! It is much better than using the fixed bandwidth</a:t>
            </a:r>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844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Workflow for GWR modelling</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937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7F0-C0AA-8A44-A829-5258AFCC6258}"/>
              </a:ext>
            </a:extLst>
          </p:cNvPr>
          <p:cNvSpPr>
            <a:spLocks noGrp="1"/>
          </p:cNvSpPr>
          <p:nvPr>
            <p:ph type="title"/>
          </p:nvPr>
        </p:nvSpPr>
        <p:spPr>
          <a:xfrm>
            <a:off x="347241" y="133631"/>
            <a:ext cx="10979551" cy="433928"/>
          </a:xfrm>
        </p:spPr>
        <p:txBody>
          <a:bodyPr>
            <a:norm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Modelling process using GWR</a:t>
            </a:r>
          </a:p>
        </p:txBody>
      </p:sp>
      <p:sp>
        <p:nvSpPr>
          <p:cNvPr id="3" name="Content Placeholder 2">
            <a:extLst>
              <a:ext uri="{FF2B5EF4-FFF2-40B4-BE49-F238E27FC236}">
                <a16:creationId xmlns:a16="http://schemas.microsoft.com/office/drawing/2014/main" id="{6E0EB8A3-E06E-284E-8339-01CC04CB42FD}"/>
              </a:ext>
            </a:extLst>
          </p:cNvPr>
          <p:cNvSpPr>
            <a:spLocks noGrp="1"/>
          </p:cNvSpPr>
          <p:nvPr>
            <p:ph idx="1"/>
          </p:nvPr>
        </p:nvSpPr>
        <p:spPr>
          <a:xfrm>
            <a:off x="433086" y="856527"/>
            <a:ext cx="5342681" cy="5867842"/>
          </a:xfrm>
          <a:ln>
            <a:solidFill>
              <a:schemeClr val="tx1"/>
            </a:solidFill>
          </a:ln>
        </p:spPr>
        <p:txBody>
          <a:bodyPr>
            <a:noAutofit/>
          </a:body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When you want to conduct evidence-based analysis with spatial data – especially if the outcome is from a continuous distribution – you might want to follow these steps: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1</a:t>
            </a:r>
            <a:r>
              <a:rPr lang="en-GB" sz="1400" b="1" dirty="0">
                <a:latin typeface="Helvetica Neue" panose="02000503000000020004" pitchFamily="2" charset="0"/>
                <a:ea typeface="Helvetica Neue" panose="02000503000000020004" pitchFamily="2" charset="0"/>
                <a:cs typeface="Helvetica Neue" panose="02000503000000020004" pitchFamily="2" charset="0"/>
              </a:rPr>
              <a:t>: Carry some descriptive analysis to understand the underlying spatial distribution</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Perform a Linear regression in order to assess the residuals for the model output to determine whether not the assumptions of independence have been violated.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You can check for multicollinearity among independent variable using the Variance Inflation Factor (VIF &lt; 10)</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there’s a violation: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3</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Examine whether there is evidence of spatial dependence in the residuals using Moran’s I test.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not significant –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STOP! NO EVIDENCE OF SPATIAL DEPENDENCE HENCE NO NEED OF SPATIAL APPROACH</a:t>
            </a:r>
          </a:p>
        </p:txBody>
      </p:sp>
      <p:sp>
        <p:nvSpPr>
          <p:cNvPr id="5" name="Content Placeholder 2">
            <a:extLst>
              <a:ext uri="{FF2B5EF4-FFF2-40B4-BE49-F238E27FC236}">
                <a16:creationId xmlns:a16="http://schemas.microsoft.com/office/drawing/2014/main" id="{4FC46E38-D807-3441-9B75-06EF76988267}"/>
              </a:ext>
            </a:extLst>
          </p:cNvPr>
          <p:cNvSpPr txBox="1">
            <a:spLocks/>
          </p:cNvSpPr>
          <p:nvPr/>
        </p:nvSpPr>
        <p:spPr>
          <a:xfrm>
            <a:off x="5984111" y="856527"/>
            <a:ext cx="5342681" cy="5867842"/>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significant and positive – then map the residuals accordingly to examine the spatial patterning of the residual.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4</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centroids of the areas and use them for computing the kernel bandwidths. [I] Highly recommend to use the adaptive bandwidths, which is flexible than the fixed for estimating the optimal bandwidth.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5</a:t>
            </a:r>
            <a:r>
              <a:rPr lang="en-GB" sz="1400" b="1" dirty="0">
                <a:latin typeface="Helvetica Neue" panose="02000503000000020004" pitchFamily="2" charset="0"/>
                <a:ea typeface="Helvetica Neue" panose="02000503000000020004" pitchFamily="2" charset="0"/>
                <a:cs typeface="Helvetica Neue" panose="02000503000000020004" pitchFamily="2" charset="0"/>
              </a:rPr>
              <a:t>: The estimated bandwidth is fitted into the GWR model to estimate the following quantities: 1.)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Local R-squared</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 coefficients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and 3.)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standard errors for significance test for each areas</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6</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coefficients and desired results and map them accordingly to examine the spatial variation in the relationship between dependent and independent variables.</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7</a:t>
            </a:r>
            <a:r>
              <a:rPr lang="en-GB" sz="1400" b="1" dirty="0">
                <a:latin typeface="Helvetica Neue" panose="02000503000000020004" pitchFamily="2" charset="0"/>
                <a:ea typeface="Helvetica Neue" panose="02000503000000020004" pitchFamily="2" charset="0"/>
                <a:cs typeface="Helvetica Neue" panose="02000503000000020004" pitchFamily="2" charset="0"/>
              </a:rPr>
              <a:t>: Interpretation</a:t>
            </a:r>
            <a:endParaRPr lang="en-GB" sz="1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DB2C2B87-9D7B-7F28-20F5-0BC525848A0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13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607283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using the house price data for London</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111421578"/>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(Y) and GWR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3" name="TextBox 2">
            <a:extLst>
              <a:ext uri="{FF2B5EF4-FFF2-40B4-BE49-F238E27FC236}">
                <a16:creationId xmlns:a16="http://schemas.microsoft.com/office/drawing/2014/main" id="{FB877810-5B07-0D21-D771-452C4DE589C1}"/>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Tree>
    <p:extLst>
      <p:ext uri="{BB962C8B-B14F-4D97-AF65-F5344CB8AC3E}">
        <p14:creationId xmlns:p14="http://schemas.microsoft.com/office/powerpoint/2010/main" val="388896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1" y="1518484"/>
            <a:ext cx="7121723"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Introduction to Geographically Weighted Regression Modelling</a:t>
            </a:r>
          </a:p>
          <a:p>
            <a:pPr marL="457200" indent="-457200">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Extending the standard linear regression to GWR</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Using GWRs to estimate the local (not global) relationships between a dependent and independent variable</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Determination of whether local relationships are statistically significant or not</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Model performance through Local R-squared</a:t>
            </a:r>
          </a:p>
          <a:p>
            <a:pPr marL="457200" lvl="1"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Methodology for statistical analysis and interpretation</a:t>
            </a:r>
          </a:p>
          <a:p>
            <a:pPr marL="457200" indent="-457200">
              <a:buFont typeface="+mj-lt"/>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Overarching summary of the GEOG0114</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E5C7A45D-56E9-A933-3646-123444D311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5E911-2FA9-EFD2-AB96-3594F1A6F715}"/>
              </a:ext>
            </a:extLst>
          </p:cNvPr>
          <p:cNvPicPr>
            <a:picLocks noChangeAspect="1"/>
          </p:cNvPicPr>
          <p:nvPr/>
        </p:nvPicPr>
        <p:blipFill>
          <a:blip r:embed="rId2"/>
          <a:stretch>
            <a:fillRect/>
          </a:stretch>
        </p:blipFill>
        <p:spPr>
          <a:xfrm>
            <a:off x="331313" y="866722"/>
            <a:ext cx="5521618" cy="4085863"/>
          </a:xfrm>
          <a:prstGeom prst="rect">
            <a:avLst/>
          </a:prstGeom>
          <a:ln>
            <a:solidFill>
              <a:schemeClr val="accent1">
                <a:lumMod val="40000"/>
                <a:lumOff val="60000"/>
              </a:schemeClr>
            </a:solidFill>
          </a:ln>
        </p:spPr>
      </p:pic>
      <p:pic>
        <p:nvPicPr>
          <p:cNvPr id="5" name="Picture 4">
            <a:extLst>
              <a:ext uri="{FF2B5EF4-FFF2-40B4-BE49-F238E27FC236}">
                <a16:creationId xmlns:a16="http://schemas.microsoft.com/office/drawing/2014/main" id="{FC52EB58-346B-4D3A-1D8D-9C13E1253225}"/>
              </a:ext>
            </a:extLst>
          </p:cNvPr>
          <p:cNvPicPr>
            <a:picLocks noChangeAspect="1"/>
          </p:cNvPicPr>
          <p:nvPr/>
        </p:nvPicPr>
        <p:blipFill>
          <a:blip r:embed="rId3"/>
          <a:stretch>
            <a:fillRect/>
          </a:stretch>
        </p:blipFill>
        <p:spPr>
          <a:xfrm>
            <a:off x="6339070" y="859777"/>
            <a:ext cx="5521618" cy="4092808"/>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EA726D49-DFDA-FC39-C407-E60EDAA507A3}"/>
              </a:ext>
            </a:extLst>
          </p:cNvPr>
          <p:cNvSpPr txBox="1"/>
          <p:nvPr/>
        </p:nvSpPr>
        <p:spPr>
          <a:xfrm>
            <a:off x="331313" y="5113850"/>
            <a:ext cx="5521618" cy="1569660"/>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spatial variability in the relationship between our variable socioeconomic deprivation (transformed) and averaged house price (transformed) in London. The GWR outputs reveals that local coefficients range from a minimum value of -0.946 to a maximum value of 1.085, indicating that one percentage point increase in the levels of deprivation in LSOAs of London is associated with a reduction of 0.946% in house prices in some LSOAs and (weirdly) an increase of 1.085% in others. Broadly, the relationship are opposing.</a:t>
            </a:r>
          </a:p>
        </p:txBody>
      </p:sp>
      <p:sp>
        <p:nvSpPr>
          <p:cNvPr id="7" name="TextBox 6">
            <a:extLst>
              <a:ext uri="{FF2B5EF4-FFF2-40B4-BE49-F238E27FC236}">
                <a16:creationId xmlns:a16="http://schemas.microsoft.com/office/drawing/2014/main" id="{AAF2622F-3A7F-077D-9E0A-01FE878BD3FE}"/>
              </a:ext>
            </a:extLst>
          </p:cNvPr>
          <p:cNvSpPr txBox="1"/>
          <p:nvPr/>
        </p:nvSpPr>
        <p:spPr>
          <a:xfrm>
            <a:off x="6339070" y="5113850"/>
            <a:ext cx="5521618" cy="1200329"/>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b="0" i="0" dirty="0">
                <a:effectLst/>
                <a:latin typeface="Helvetica Neue" panose="02000503000000020004" pitchFamily="2" charset="0"/>
              </a:rPr>
              <a:t>For instance, in the Borough of Hounslow, we can see a significant reduction in house prices in relation to increased levels of socioeconomic deprivation (adjusted for income and accessibility). Such associations are clustered in the North-East and South-South West of Hounslow. The regions coloured white are not significant relationships and blues are a chance finding.</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0C162A9-9F6D-58B2-F0DE-FF5AFF2F0A36}"/>
              </a:ext>
            </a:extLst>
          </p:cNvPr>
          <p:cNvSpPr txBox="1"/>
          <p:nvPr/>
        </p:nvSpPr>
        <p:spPr>
          <a:xfrm>
            <a:off x="231493" y="89363"/>
            <a:ext cx="11629195"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estimates (using socioeconomic deprivation (adjusted for other risk factors) as an motivating example)</a:t>
            </a:r>
          </a:p>
        </p:txBody>
      </p:sp>
      <p:sp>
        <p:nvSpPr>
          <p:cNvPr id="9" name="Slide Number Placeholder 3">
            <a:extLst>
              <a:ext uri="{FF2B5EF4-FFF2-40B4-BE49-F238E27FC236}">
                <a16:creationId xmlns:a16="http://schemas.microsoft.com/office/drawing/2014/main" id="{8EA45492-4DFA-C14E-5581-49285110579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7122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B6F7E8D-B085-3FD8-941C-70024902687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68D3E41B-5F3F-F0A4-5754-9F5821884BDE}"/>
              </a:ext>
            </a:extLst>
          </p:cNvPr>
          <p:cNvSpPr txBox="1"/>
          <p:nvPr/>
        </p:nvSpPr>
        <p:spPr>
          <a:xfrm>
            <a:off x="231493" y="89363"/>
            <a:ext cx="93754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R-squared to assess the model's performance for each areas</a:t>
            </a:r>
          </a:p>
        </p:txBody>
      </p:sp>
      <p:pic>
        <p:nvPicPr>
          <p:cNvPr id="5" name="Picture 4">
            <a:extLst>
              <a:ext uri="{FF2B5EF4-FFF2-40B4-BE49-F238E27FC236}">
                <a16:creationId xmlns:a16="http://schemas.microsoft.com/office/drawing/2014/main" id="{9F13B190-91E0-3170-D945-1E3C1ADA4AAB}"/>
              </a:ext>
            </a:extLst>
          </p:cNvPr>
          <p:cNvPicPr>
            <a:picLocks noChangeAspect="1"/>
          </p:cNvPicPr>
          <p:nvPr/>
        </p:nvPicPr>
        <p:blipFill>
          <a:blip r:embed="rId2"/>
          <a:stretch>
            <a:fillRect/>
          </a:stretch>
        </p:blipFill>
        <p:spPr>
          <a:xfrm>
            <a:off x="231494" y="713514"/>
            <a:ext cx="7772400" cy="5798457"/>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D861B9BF-018D-BFEF-4D13-4D42841F9C0D}"/>
              </a:ext>
            </a:extLst>
          </p:cNvPr>
          <p:cNvSpPr txBox="1"/>
          <p:nvPr/>
        </p:nvSpPr>
        <p:spPr>
          <a:xfrm>
            <a:off x="8345347" y="713514"/>
            <a:ext cx="3715473" cy="5509200"/>
          </a:xfrm>
          <a:prstGeom prst="rect">
            <a:avLst/>
          </a:prstGeom>
          <a:solidFill>
            <a:schemeClr val="accent1">
              <a:lumMod val="40000"/>
              <a:lumOff val="60000"/>
            </a:schemeClr>
          </a:solidFill>
        </p:spPr>
        <p:txBody>
          <a:bodyPr wrap="square" rtlCol="0">
            <a:spAutoFit/>
          </a:bodyPr>
          <a:lstStyle/>
          <a:p>
            <a:r>
              <a:rPr lang="en-GB" sz="16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Tree>
    <p:extLst>
      <p:ext uri="{BB962C8B-B14F-4D97-AF65-F5344CB8AC3E}">
        <p14:creationId xmlns:p14="http://schemas.microsoft.com/office/powerpoint/2010/main" val="110520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710848" y="2881523"/>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 &amp; Assessment</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32644548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10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6333643"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198C5E6B-22FE-1A85-2265-0ECD0418742D}"/>
              </a:ext>
            </a:extLst>
          </p:cNvPr>
          <p:cNvSpPr/>
          <p:nvPr/>
        </p:nvSpPr>
        <p:spPr>
          <a:xfrm>
            <a:off x="3318369"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3" name="TextBox 12">
            <a:extLst>
              <a:ext uri="{FF2B5EF4-FFF2-40B4-BE49-F238E27FC236}">
                <a16:creationId xmlns:a16="http://schemas.microsoft.com/office/drawing/2014/main" id="{87C93BA5-9C75-79AF-7049-193A6D748BDF}"/>
              </a:ext>
            </a:extLst>
          </p:cNvPr>
          <p:cNvSpPr txBox="1"/>
          <p:nvPr/>
        </p:nvSpPr>
        <p:spPr>
          <a:xfrm>
            <a:off x="3163420" y="3866967"/>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Geodemographic Classification</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riangle 53">
            <a:extLst>
              <a:ext uri="{FF2B5EF4-FFF2-40B4-BE49-F238E27FC236}">
                <a16:creationId xmlns:a16="http://schemas.microsoft.com/office/drawing/2014/main" id="{393AC836-FE6A-9928-3164-3D1705E53875}"/>
              </a:ext>
            </a:extLst>
          </p:cNvPr>
          <p:cNvSpPr/>
          <p:nvPr/>
        </p:nvSpPr>
        <p:spPr>
          <a:xfrm rot="8760536">
            <a:off x="2935823" y="355246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65859DA-F965-EED4-4DAB-3DCE70FEF21F}"/>
              </a:ext>
            </a:extLst>
          </p:cNvPr>
          <p:cNvSpPr txBox="1"/>
          <p:nvPr/>
        </p:nvSpPr>
        <p:spPr>
          <a:xfrm>
            <a:off x="3239201" y="5242989"/>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Unique aggregated data for street segments? </a:t>
            </a:r>
          </a:p>
        </p:txBody>
      </p:sp>
      <p:sp>
        <p:nvSpPr>
          <p:cNvPr id="60" name="TextBox 59">
            <a:extLst>
              <a:ext uri="{FF2B5EF4-FFF2-40B4-BE49-F238E27FC236}">
                <a16:creationId xmlns:a16="http://schemas.microsoft.com/office/drawing/2014/main" id="{D5516AB2-E598-049F-B39F-61DAFE62A68A}"/>
              </a:ext>
            </a:extLst>
          </p:cNvPr>
          <p:cNvSpPr txBox="1"/>
          <p:nvPr/>
        </p:nvSpPr>
        <p:spPr>
          <a:xfrm>
            <a:off x="3364512"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Transport Network Analysis</a:t>
            </a:r>
          </a:p>
        </p:txBody>
      </p: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6446641" y="5211474"/>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6289005" y="5238722"/>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Raster only?</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6492784" y="5876850"/>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21567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Tree>
    <p:extLst>
      <p:ext uri="{BB962C8B-B14F-4D97-AF65-F5344CB8AC3E}">
        <p14:creationId xmlns:p14="http://schemas.microsoft.com/office/powerpoint/2010/main" val="2171013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screenshot of a web page&#10;&#10;Description automatically generated">
            <a:extLst>
              <a:ext uri="{FF2B5EF4-FFF2-40B4-BE49-F238E27FC236}">
                <a16:creationId xmlns:a16="http://schemas.microsoft.com/office/drawing/2014/main" id="{B2AB5004-900E-5DA2-778C-4F23E38CDBBB}"/>
              </a:ext>
            </a:extLst>
          </p:cNvPr>
          <p:cNvPicPr>
            <a:picLocks noChangeAspect="1"/>
          </p:cNvPicPr>
          <p:nvPr/>
        </p:nvPicPr>
        <p:blipFill>
          <a:blip r:embed="rId2"/>
          <a:stretch>
            <a:fillRect/>
          </a:stretch>
        </p:blipFill>
        <p:spPr>
          <a:xfrm>
            <a:off x="66425" y="1168673"/>
            <a:ext cx="5995371" cy="2708846"/>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52637D65-12D5-7631-C05B-5C20BE5AFD23}"/>
              </a:ext>
            </a:extLst>
          </p:cNvPr>
          <p:cNvPicPr>
            <a:picLocks noChangeAspect="1"/>
          </p:cNvPicPr>
          <p:nvPr/>
        </p:nvPicPr>
        <p:blipFill>
          <a:blip r:embed="rId3"/>
          <a:stretch>
            <a:fillRect/>
          </a:stretch>
        </p:blipFill>
        <p:spPr>
          <a:xfrm>
            <a:off x="6096000" y="1168673"/>
            <a:ext cx="6029575" cy="3623993"/>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2021/22 and 2022/23</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8</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2024 (noon)</a:t>
            </a:r>
          </a:p>
        </p:txBody>
      </p:sp>
    </p:spTree>
    <p:extLst>
      <p:ext uri="{BB962C8B-B14F-4D97-AF65-F5344CB8AC3E}">
        <p14:creationId xmlns:p14="http://schemas.microsoft.com/office/powerpoint/2010/main" val="2902290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ECFC4-6A58-D6FD-428C-F4D9C212F436}"/>
              </a:ext>
            </a:extLst>
          </p:cNvPr>
          <p:cNvSpPr txBox="1"/>
          <p:nvPr/>
        </p:nvSpPr>
        <p:spPr>
          <a:xfrm>
            <a:off x="158934" y="0"/>
            <a:ext cx="11543072" cy="6740307"/>
          </a:xfrm>
          <a:prstGeom prst="rect">
            <a:avLst/>
          </a:prstGeom>
          <a:noFill/>
        </p:spPr>
        <p:txBody>
          <a:bodyPr wrap="square" rtlCol="0">
            <a:spAutoFit/>
          </a:bodyPr>
          <a:lstStyle/>
          <a:p>
            <a:r>
              <a:rPr lang="en-GB" sz="1600" b="1" dirty="0">
                <a:effectLst/>
                <a:latin typeface="Arial" panose="020B0604020202020204" pitchFamily="34" charset="0"/>
                <a:ea typeface="Calibri" panose="020F0502020204030204" pitchFamily="34" charset="0"/>
                <a:cs typeface="Arial" panose="020B0604020202020204" pitchFamily="34" charset="0"/>
              </a:rPr>
              <a:t>Example Data source(s)</a:t>
            </a:r>
          </a:p>
          <a:p>
            <a:endParaRPr lang="en-GB" sz="1600" b="1"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UK Census 2021: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https://www.nomisweb.co.uk/sources/census_2021_bulk</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UK Deprivation 2019: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https://www.gov.uk/government/statistics/english-indices-of-deprivation-2019</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b="1" dirty="0">
                <a:effectLst/>
                <a:latin typeface="Arial" panose="020B0604020202020204" pitchFamily="34" charset="0"/>
                <a:ea typeface="Calibri" panose="020F0502020204030204" pitchFamily="34" charset="0"/>
                <a:cs typeface="Arial" panose="020B0604020202020204" pitchFamily="34" charset="0"/>
              </a:rPr>
              <a:t> </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Police: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4"/>
              </a:rPr>
              <a:t>https://data.police.uk/</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b="1" dirty="0">
                <a:effectLst/>
                <a:latin typeface="Arial" panose="020B0604020202020204" pitchFamily="34" charset="0"/>
                <a:ea typeface="Calibri" panose="020F0502020204030204" pitchFamily="34" charset="0"/>
                <a:cs typeface="Arial" panose="020B0604020202020204" pitchFamily="34" charset="0"/>
              </a:rPr>
              <a:t> </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Mosquito/species data:</a:t>
            </a:r>
          </a:p>
          <a:p>
            <a:r>
              <a:rPr lang="en-GB" sz="1600" b="1" dirty="0">
                <a:effectLst/>
                <a:latin typeface="Arial" panose="020B0604020202020204" pitchFamily="34" charset="0"/>
                <a:ea typeface="Calibri" panose="020F0502020204030204" pitchFamily="34" charset="0"/>
                <a:cs typeface="Arial" panose="020B0604020202020204" pitchFamily="34" charset="0"/>
              </a:rPr>
              <a:t> </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https://experience.arcgis.com/experience/7228a5a27442468494caec2934c2b73d/page/Page/</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6"/>
              </a:rPr>
              <a:t>https://www.gbif.org</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dirty="0">
                <a:effectLst/>
                <a:latin typeface="Arial" panose="020B0604020202020204" pitchFamily="34" charset="0"/>
                <a:ea typeface="Calibri" panose="020F0502020204030204" pitchFamily="34" charset="0"/>
                <a:cs typeface="Arial" panose="020B0604020202020204" pitchFamily="34" charset="0"/>
              </a:rPr>
              <a:t>Wildfire FIRMS: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7"/>
              </a:rPr>
              <a:t>https://firms.modaps.eosdis.nasa.gov</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dirty="0">
                <a:effectLst/>
                <a:latin typeface="Arial" panose="020B0604020202020204" pitchFamily="34" charset="0"/>
                <a:ea typeface="Calibri" panose="020F0502020204030204" pitchFamily="34" charset="0"/>
                <a:cs typeface="Arial" panose="020B0604020202020204" pitchFamily="34" charset="0"/>
              </a:rPr>
              <a:t>Disease data: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8"/>
              </a:rPr>
              <a:t>https://espen.afro.who.int/</a:t>
            </a:r>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9"/>
              </a:rPr>
              <a:t>https://espen.afro.who.int/tools-resources/cartography-database</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0"/>
              </a:rPr>
              <a:t>https://espen.afro.who.int/tools-resources/download-data</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dirty="0">
                <a:effectLst/>
                <a:latin typeface="Arial" panose="020B0604020202020204" pitchFamily="34" charset="0"/>
                <a:ea typeface="Calibri" panose="020F0502020204030204" pitchFamily="34" charset="0"/>
                <a:cs typeface="Arial" panose="020B0604020202020204" pitchFamily="34" charset="0"/>
              </a:rPr>
              <a:t>Domestic fires LSOA: </a:t>
            </a: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1"/>
              </a:rPr>
              <a:t>https://assets.publishing.service.gov.uk/media/64be67369c2df000129402cf/low-level-geography-dataset-270723.ods</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2"/>
              </a:rPr>
              <a:t>https://www.gov.uk/government/statistics/fire-statistics-incident-level-datasets/low-level-geography-dataset-guidance</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endParaRPr lang="en-GB" sz="1600" dirty="0"/>
          </a:p>
          <a:p>
            <a:r>
              <a:rPr lang="en-GB" sz="1600" b="1" dirty="0">
                <a:latin typeface="Arial" panose="020B0604020202020204" pitchFamily="34" charset="0"/>
                <a:cs typeface="Arial" panose="020B0604020202020204" pitchFamily="34" charset="0"/>
              </a:rPr>
              <a:t>Inspiration for writing methodology</a:t>
            </a:r>
          </a:p>
          <a:p>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Musah et al. (2020): </a:t>
            </a:r>
            <a:r>
              <a:rPr lang="en-GB" sz="1600" b="1" dirty="0">
                <a:latin typeface="Arial" panose="020B0604020202020204" pitchFamily="34" charset="0"/>
                <a:cs typeface="Arial" panose="020B0604020202020204" pitchFamily="34" charset="0"/>
                <a:hlinkClick r:id="rId13"/>
              </a:rPr>
              <a:t>https://doi.org/10.1016/j.apgeog.2019.102126</a:t>
            </a:r>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Todd et al. (2022): </a:t>
            </a:r>
            <a:r>
              <a:rPr lang="en-GB" sz="1600" b="1" dirty="0">
                <a:latin typeface="Arial" panose="020B0604020202020204" pitchFamily="34" charset="0"/>
                <a:cs typeface="Arial" panose="020B0604020202020204" pitchFamily="34" charset="0"/>
                <a:hlinkClick r:id="rId14"/>
              </a:rPr>
              <a:t>https://doi.org/10.1177/23998083211001836</a:t>
            </a:r>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Li et al. (2022): </a:t>
            </a:r>
            <a:r>
              <a:rPr lang="en-GB" sz="1600" b="1" dirty="0">
                <a:latin typeface="Arial" panose="020B0604020202020204" pitchFamily="34" charset="0"/>
                <a:cs typeface="Arial" panose="020B0604020202020204" pitchFamily="34" charset="0"/>
                <a:hlinkClick r:id="rId15"/>
              </a:rPr>
              <a:t>https://doi.org/10.1016/j.apgeog.2022.102718</a:t>
            </a:r>
            <a:r>
              <a:rPr lang="en-GB" sz="1600" b="1" dirty="0">
                <a:latin typeface="Arial" panose="020B0604020202020204" pitchFamily="34" charset="0"/>
                <a:cs typeface="Arial" panose="020B0604020202020204" pitchFamily="34" charset="0"/>
              </a:rPr>
              <a:t> </a:t>
            </a:r>
          </a:p>
        </p:txBody>
      </p:sp>
      <p:sp>
        <p:nvSpPr>
          <p:cNvPr id="3" name="Slide Number Placeholder 3">
            <a:extLst>
              <a:ext uri="{FF2B5EF4-FFF2-40B4-BE49-F238E27FC236}">
                <a16:creationId xmlns:a16="http://schemas.microsoft.com/office/drawing/2014/main" id="{DC19E828-4726-2C4F-CF06-A7AA3D32BAD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39283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2298736" y="2859707"/>
            <a:ext cx="81069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 about the assignment?</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1159148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https://forms.gle/55AydSPLrV8cBcwn7</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7-10)</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729FAA30-7B90-23E4-B474-8C859BC351F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348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64D1B4D8-850F-2C77-58BB-D617F7A1D7F7}"/>
              </a:ext>
            </a:extLst>
          </p:cNvPr>
          <p:cNvSpPr txBox="1"/>
          <p:nvPr/>
        </p:nvSpPr>
        <p:spPr>
          <a:xfrm>
            <a:off x="660399" y="5290159"/>
            <a:ext cx="4993757"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In Week 9, we learnt special types of spatial model which accounts for spatial configuration of areal data </a:t>
            </a:r>
          </a:p>
        </p:txBody>
      </p:sp>
      <p:sp>
        <p:nvSpPr>
          <p:cNvPr id="10" name="TextBox 9">
            <a:extLst>
              <a:ext uri="{FF2B5EF4-FFF2-40B4-BE49-F238E27FC236}">
                <a16:creationId xmlns:a16="http://schemas.microsoft.com/office/drawing/2014/main" id="{A101D059-0E23-3128-2F61-E65B60B5B7A0}"/>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0872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113609"/>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1. Spatial Lag Model (lagged on the 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738664"/>
              </a:xfrm>
              <a:prstGeom prst="rect">
                <a:avLst/>
              </a:prstGeom>
              <a:blipFill>
                <a:blip r:embed="rId3"/>
                <a:stretch>
                  <a:fillRect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2. Spatial Lag Model (lagged on the independent variable)</a:t>
                </a:r>
                <a:endParaRPr lang="en-GB" sz="1400" b="1" i="1" dirty="0">
                  <a:latin typeface="Cambria Math" panose="02040503050406030204" pitchFamily="18"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m:t>
                      </m:r>
                      <m:r>
                        <a:rPr lang="en-GB" sz="1400" b="1" i="1" smtClean="0">
                          <a:solidFill>
                            <a:srgbClr val="FF0000"/>
                          </a:solidFill>
                          <a:latin typeface="Cambria Math" panose="02040503050406030204" pitchFamily="18" charset="0"/>
                        </a:rPr>
                        <m:t>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738664"/>
              </a:xfrm>
              <a:prstGeom prst="rect">
                <a:avLst/>
              </a:prstGeom>
              <a:blipFill>
                <a:blip r:embed="rId4"/>
                <a:stretch>
                  <a:fillRect t="-1667" b="-3333"/>
                </a:stretch>
              </a:blipFill>
              <a:ln>
                <a:solidFill>
                  <a:schemeClr val="tx1"/>
                </a:solidFill>
              </a:ln>
            </p:spPr>
            <p:txBody>
              <a:bodyPr/>
              <a:lstStyle/>
              <a:p>
                <a:r>
                  <a:rPr lang="en-GB">
                    <a:noFill/>
                  </a:rPr>
                  <a:t> </a:t>
                </a:r>
              </a:p>
            </p:txBody>
          </p:sp>
        </mc:Fallback>
      </mc:AlternateContent>
      <p:pic>
        <p:nvPicPr>
          <p:cNvPr id="2" name="Picture 1" descr="A picture containing schematic&#10;&#10;Description automatically generated">
            <a:extLst>
              <a:ext uri="{FF2B5EF4-FFF2-40B4-BE49-F238E27FC236}">
                <a16:creationId xmlns:a16="http://schemas.microsoft.com/office/drawing/2014/main" id="{775C70A8-347B-B363-1F4F-3272AAF501CD}"/>
              </a:ext>
            </a:extLst>
          </p:cNvPr>
          <p:cNvPicPr>
            <a:picLocks noChangeAspect="1"/>
          </p:cNvPicPr>
          <p:nvPr/>
        </p:nvPicPr>
        <p:blipFill>
          <a:blip r:embed="rId5"/>
          <a:stretch>
            <a:fillRect/>
          </a:stretch>
        </p:blipFill>
        <p:spPr>
          <a:xfrm>
            <a:off x="305765" y="1800642"/>
            <a:ext cx="5011140" cy="4004458"/>
          </a:xfrm>
          <a:prstGeom prst="rect">
            <a:avLst/>
          </a:prstGeom>
          <a:ln>
            <a:solidFill>
              <a:schemeClr val="accent5"/>
            </a:solidFill>
          </a:ln>
        </p:spPr>
      </p:pic>
      <p:sp>
        <p:nvSpPr>
          <p:cNvPr id="3" name="TextBox 2">
            <a:extLst>
              <a:ext uri="{FF2B5EF4-FFF2-40B4-BE49-F238E27FC236}">
                <a16:creationId xmlns:a16="http://schemas.microsoft.com/office/drawing/2014/main" id="{8ABA5B85-A7FD-2F48-2D6B-2756A07455F3}"/>
              </a:ext>
            </a:extLst>
          </p:cNvPr>
          <p:cNvSpPr txBox="1"/>
          <p:nvPr/>
        </p:nvSpPr>
        <p:spPr>
          <a:xfrm>
            <a:off x="340260" y="1833326"/>
            <a:ext cx="1984792"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1</a:t>
            </a:r>
          </a:p>
        </p:txBody>
      </p:sp>
      <p:pic>
        <p:nvPicPr>
          <p:cNvPr id="4" name="Picture 3" descr="A picture containing map&#10;&#10;Description automatically generated">
            <a:extLst>
              <a:ext uri="{FF2B5EF4-FFF2-40B4-BE49-F238E27FC236}">
                <a16:creationId xmlns:a16="http://schemas.microsoft.com/office/drawing/2014/main" id="{423D212F-640E-BDF2-E121-F45786C26FBD}"/>
              </a:ext>
            </a:extLst>
          </p:cNvPr>
          <p:cNvPicPr>
            <a:picLocks noChangeAspect="1"/>
          </p:cNvPicPr>
          <p:nvPr/>
        </p:nvPicPr>
        <p:blipFill>
          <a:blip r:embed="rId6"/>
          <a:stretch>
            <a:fillRect/>
          </a:stretch>
        </p:blipFill>
        <p:spPr>
          <a:xfrm>
            <a:off x="6711326" y="1800642"/>
            <a:ext cx="5140413" cy="4004458"/>
          </a:xfrm>
          <a:prstGeom prst="rect">
            <a:avLst/>
          </a:prstGeom>
          <a:ln>
            <a:solidFill>
              <a:schemeClr val="accent5"/>
            </a:solidFill>
          </a:ln>
        </p:spPr>
      </p:pic>
      <p:sp>
        <p:nvSpPr>
          <p:cNvPr id="5" name="TextBox 4">
            <a:extLst>
              <a:ext uri="{FF2B5EF4-FFF2-40B4-BE49-F238E27FC236}">
                <a16:creationId xmlns:a16="http://schemas.microsoft.com/office/drawing/2014/main" id="{A0C97A6E-F35D-F3C0-88BA-DF73F4E45203}"/>
              </a:ext>
            </a:extLst>
          </p:cNvPr>
          <p:cNvSpPr txBox="1"/>
          <p:nvPr/>
        </p:nvSpPr>
        <p:spPr>
          <a:xfrm>
            <a:off x="6711328" y="1816752"/>
            <a:ext cx="1800466"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2</a:t>
            </a:r>
          </a:p>
        </p:txBody>
      </p:sp>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05396E-5490-3696-CB61-032801295EBF}"/>
                  </a:ext>
                </a:extLst>
              </p:cNvPr>
              <p:cNvSpPr txBox="1"/>
              <p:nvPr/>
            </p:nvSpPr>
            <p:spPr>
              <a:xfrm>
                <a:off x="200663" y="5849098"/>
                <a:ext cx="5116242" cy="938719"/>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Y in the right hand of the equation represents the observed outcome from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𝜌</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“Rho” is the degree of how our predicted outcome are influenced by its neighbouring Y measures.  </a:t>
                </a:r>
              </a:p>
            </p:txBody>
          </p:sp>
        </mc:Choice>
        <mc:Fallback xmlns="">
          <p:sp>
            <p:nvSpPr>
              <p:cNvPr id="13" name="TextBox 12">
                <a:extLst>
                  <a:ext uri="{FF2B5EF4-FFF2-40B4-BE49-F238E27FC236}">
                    <a16:creationId xmlns:a16="http://schemas.microsoft.com/office/drawing/2014/main" id="{0505396E-5490-3696-CB61-032801295EBF}"/>
                  </a:ext>
                </a:extLst>
              </p:cNvPr>
              <p:cNvSpPr txBox="1">
                <a:spLocks noRot="1" noChangeAspect="1" noMove="1" noResize="1" noEditPoints="1" noAdjustHandles="1" noChangeArrowheads="1" noChangeShapeType="1" noTextEdit="1"/>
              </p:cNvSpPr>
              <p:nvPr/>
            </p:nvSpPr>
            <p:spPr>
              <a:xfrm>
                <a:off x="200663" y="5849098"/>
                <a:ext cx="5116242" cy="938719"/>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E2E47A-8975-84E2-D1B2-2B746670D318}"/>
                  </a:ext>
                </a:extLst>
              </p:cNvPr>
              <p:cNvSpPr txBox="1"/>
              <p:nvPr/>
            </p:nvSpPr>
            <p:spPr>
              <a:xfrm>
                <a:off x="6711326" y="5814178"/>
                <a:ext cx="5116242" cy="1107996"/>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X in the right hand of the equation represents the observed values from the independent variable in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𝜃</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“theta” is the degree of how our predicted outcome are influenced by its neighbouring X measures.  </a:t>
                </a:r>
              </a:p>
            </p:txBody>
          </p:sp>
        </mc:Choice>
        <mc:Fallback xmlns="">
          <p:sp>
            <p:nvSpPr>
              <p:cNvPr id="14" name="TextBox 13">
                <a:extLst>
                  <a:ext uri="{FF2B5EF4-FFF2-40B4-BE49-F238E27FC236}">
                    <a16:creationId xmlns:a16="http://schemas.microsoft.com/office/drawing/2014/main" id="{11E2E47A-8975-84E2-D1B2-2B746670D318}"/>
                  </a:ext>
                </a:extLst>
              </p:cNvPr>
              <p:cNvSpPr txBox="1">
                <a:spLocks noRot="1" noChangeAspect="1" noMove="1" noResize="1" noEditPoints="1" noAdjustHandles="1" noChangeArrowheads="1" noChangeShapeType="1" noTextEdit="1"/>
              </p:cNvSpPr>
              <p:nvPr/>
            </p:nvSpPr>
            <p:spPr>
              <a:xfrm>
                <a:off x="6711326" y="5814178"/>
                <a:ext cx="5116242" cy="1107996"/>
              </a:xfrm>
              <a:prstGeom prst="rect">
                <a:avLst/>
              </a:prstGeom>
              <a:blipFill>
                <a:blip r:embed="rId8"/>
                <a:stretch>
                  <a:fillRect b="-224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CA13BF8-ABF3-48AB-CDB7-4C9A28A54AB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6738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3. Spatial Lag Model (lagged on both the dependent and independent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954107"/>
              </a:xfrm>
              <a:prstGeom prst="rect">
                <a:avLst/>
              </a:prstGeom>
              <a:blipFill>
                <a:blip r:embed="rId3"/>
                <a:stretch>
                  <a:fillRect r="-253" b="-2597"/>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4. Spatial Error Model</a:t>
                </a:r>
              </a:p>
              <a:p>
                <a:pPr algn="ctr"/>
                <a:endParaRPr lang="en-GB" sz="1400" b="1" i="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𝝀</m:t>
                      </m:r>
                      <m:r>
                        <a:rPr lang="en-GB" sz="1400" b="1" i="1">
                          <a:solidFill>
                            <a:srgbClr val="FF0000"/>
                          </a:solidFill>
                          <a:latin typeface="Cambria Math" panose="02040503050406030204" pitchFamily="18" charset="0"/>
                        </a:rPr>
                        <m:t>𝑾</m:t>
                      </m:r>
                      <m:r>
                        <a:rPr lang="en-GB" sz="1400" b="1" i="0" smtClean="0">
                          <a:solidFill>
                            <a:srgbClr val="FF0000"/>
                          </a:solidFill>
                          <a:latin typeface="Cambria Math" panose="02040503050406030204" pitchFamily="18" charset="0"/>
                        </a:rPr>
                        <m:t>𝐮</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954107"/>
              </a:xfrm>
              <a:prstGeom prst="rect">
                <a:avLst/>
              </a:prstGeom>
              <a:blipFill>
                <a:blip r:embed="rId4"/>
                <a:stretch>
                  <a:fillRect b="-2597"/>
                </a:stretch>
              </a:blipFill>
              <a:ln>
                <a:solidFill>
                  <a:schemeClr val="tx1"/>
                </a:solidFill>
              </a:ln>
            </p:spPr>
            <p:txBody>
              <a:bodyPr/>
              <a:lstStyle/>
              <a:p>
                <a:r>
                  <a:rPr lang="en-GB">
                    <a:noFill/>
                  </a:rPr>
                  <a:t> </a:t>
                </a:r>
              </a:p>
            </p:txBody>
          </p:sp>
        </mc:Fallback>
      </mc:AlternateContent>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picture containing map&#10;&#10;Description automatically generated">
            <a:extLst>
              <a:ext uri="{FF2B5EF4-FFF2-40B4-BE49-F238E27FC236}">
                <a16:creationId xmlns:a16="http://schemas.microsoft.com/office/drawing/2014/main" id="{D7C5849C-B86B-2060-F9E1-B13CF925FA55}"/>
              </a:ext>
            </a:extLst>
          </p:cNvPr>
          <p:cNvPicPr>
            <a:picLocks noChangeAspect="1"/>
          </p:cNvPicPr>
          <p:nvPr/>
        </p:nvPicPr>
        <p:blipFill>
          <a:blip r:embed="rId5"/>
          <a:stretch>
            <a:fillRect/>
          </a:stretch>
        </p:blipFill>
        <p:spPr>
          <a:xfrm>
            <a:off x="311330" y="2018941"/>
            <a:ext cx="5008948" cy="3973379"/>
          </a:xfrm>
          <a:prstGeom prst="rect">
            <a:avLst/>
          </a:prstGeom>
          <a:ln>
            <a:solidFill>
              <a:schemeClr val="accent5"/>
            </a:solidFill>
          </a:ln>
        </p:spPr>
      </p:pic>
      <p:sp>
        <p:nvSpPr>
          <p:cNvPr id="8" name="TextBox 7">
            <a:extLst>
              <a:ext uri="{FF2B5EF4-FFF2-40B4-BE49-F238E27FC236}">
                <a16:creationId xmlns:a16="http://schemas.microsoft.com/office/drawing/2014/main" id="{138A8CF5-8480-4009-157D-42FF7009130E}"/>
              </a:ext>
            </a:extLst>
          </p:cNvPr>
          <p:cNvSpPr txBox="1"/>
          <p:nvPr/>
        </p:nvSpPr>
        <p:spPr>
          <a:xfrm>
            <a:off x="311330" y="2018941"/>
            <a:ext cx="1693962"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3</a:t>
            </a:r>
          </a:p>
        </p:txBody>
      </p:sp>
      <p:pic>
        <p:nvPicPr>
          <p:cNvPr id="9" name="Picture 8" descr="Diagram&#10;&#10;Description automatically generated with medium confidence">
            <a:extLst>
              <a:ext uri="{FF2B5EF4-FFF2-40B4-BE49-F238E27FC236}">
                <a16:creationId xmlns:a16="http://schemas.microsoft.com/office/drawing/2014/main" id="{B4C3D6B8-9915-65FE-232F-50440CD06897}"/>
              </a:ext>
            </a:extLst>
          </p:cNvPr>
          <p:cNvPicPr>
            <a:picLocks noChangeAspect="1"/>
          </p:cNvPicPr>
          <p:nvPr/>
        </p:nvPicPr>
        <p:blipFill>
          <a:blip r:embed="rId6"/>
          <a:stretch>
            <a:fillRect/>
          </a:stretch>
        </p:blipFill>
        <p:spPr>
          <a:xfrm>
            <a:off x="6711325" y="2007007"/>
            <a:ext cx="5140413" cy="4108678"/>
          </a:xfrm>
          <a:prstGeom prst="rect">
            <a:avLst/>
          </a:prstGeom>
          <a:ln>
            <a:solidFill>
              <a:schemeClr val="accent5"/>
            </a:solidFill>
          </a:ln>
        </p:spPr>
      </p:pic>
      <p:sp>
        <p:nvSpPr>
          <p:cNvPr id="13" name="TextBox 12">
            <a:extLst>
              <a:ext uri="{FF2B5EF4-FFF2-40B4-BE49-F238E27FC236}">
                <a16:creationId xmlns:a16="http://schemas.microsoft.com/office/drawing/2014/main" id="{BC8A0E79-3DF2-F269-1DA1-98FA5B904CB1}"/>
              </a:ext>
            </a:extLst>
          </p:cNvPr>
          <p:cNvSpPr txBox="1"/>
          <p:nvPr/>
        </p:nvSpPr>
        <p:spPr>
          <a:xfrm>
            <a:off x="6784898" y="2031959"/>
            <a:ext cx="2034186"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4</a:t>
            </a:r>
          </a:p>
        </p:txBody>
      </p:sp>
      <p:sp>
        <p:nvSpPr>
          <p:cNvPr id="15" name="TextBox 14">
            <a:extLst>
              <a:ext uri="{FF2B5EF4-FFF2-40B4-BE49-F238E27FC236}">
                <a16:creationId xmlns:a16="http://schemas.microsoft.com/office/drawing/2014/main" id="{D2283B46-78F9-D066-4088-5211902BE959}"/>
              </a:ext>
            </a:extLst>
          </p:cNvPr>
          <p:cNvSpPr txBox="1"/>
          <p:nvPr/>
        </p:nvSpPr>
        <p:spPr>
          <a:xfrm>
            <a:off x="255996" y="6013429"/>
            <a:ext cx="5116242" cy="261610"/>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Refer to slide number 3 to see the meanings of each parameters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9220AC-4317-FDA9-AB16-0C836454BE26}"/>
                  </a:ext>
                </a:extLst>
              </p:cNvPr>
              <p:cNvSpPr txBox="1"/>
              <p:nvPr/>
            </p:nvSpPr>
            <p:spPr>
              <a:xfrm>
                <a:off x="6711325" y="6130690"/>
                <a:ext cx="5116242" cy="430887"/>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u are the correlated spatial error terms</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𝜆</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“lambda” estimated coefficient for the product W and u.  </a:t>
                </a:r>
              </a:p>
            </p:txBody>
          </p:sp>
        </mc:Choice>
        <mc:Fallback xmlns="">
          <p:sp>
            <p:nvSpPr>
              <p:cNvPr id="18" name="TextBox 17">
                <a:extLst>
                  <a:ext uri="{FF2B5EF4-FFF2-40B4-BE49-F238E27FC236}">
                    <a16:creationId xmlns:a16="http://schemas.microsoft.com/office/drawing/2014/main" id="{229220AC-4317-FDA9-AB16-0C836454BE26}"/>
                  </a:ext>
                </a:extLst>
              </p:cNvPr>
              <p:cNvSpPr txBox="1">
                <a:spLocks noRot="1" noChangeAspect="1" noMove="1" noResize="1" noEditPoints="1" noAdjustHandles="1" noChangeArrowheads="1" noChangeShapeType="1" noTextEdit="1"/>
              </p:cNvSpPr>
              <p:nvPr/>
            </p:nvSpPr>
            <p:spPr>
              <a:xfrm>
                <a:off x="6711325" y="6130690"/>
                <a:ext cx="5116242" cy="430887"/>
              </a:xfrm>
              <a:prstGeom prst="rect">
                <a:avLst/>
              </a:prstGeom>
              <a:blipFill>
                <a:blip r:embed="rId7"/>
                <a:stretch>
                  <a:fillRect b="-5714"/>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45FCD19-173E-BF17-1E60-D5D69BECA824}"/>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296912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606245420"/>
              </p:ext>
            </p:extLst>
          </p:nvPr>
        </p:nvGraphicFramePr>
        <p:xfrm>
          <a:off x="6609145" y="1384551"/>
          <a:ext cx="5127583" cy="2336598"/>
        </p:xfrm>
        <a:graphic>
          <a:graphicData uri="http://schemas.openxmlformats.org/drawingml/2006/table">
            <a:tbl>
              <a:tblPr firstRow="1" bandRow="1">
                <a:tableStyleId>{5940675A-B579-460E-94D1-54222C63F5DA}</a:tableStyleId>
              </a:tblPr>
              <a:tblGrid>
                <a:gridCol w="2298076">
                  <a:extLst>
                    <a:ext uri="{9D8B030D-6E8A-4147-A177-3AD203B41FA5}">
                      <a16:colId xmlns:a16="http://schemas.microsoft.com/office/drawing/2014/main" val="1514537669"/>
                    </a:ext>
                  </a:extLst>
                </a:gridCol>
                <a:gridCol w="1461300">
                  <a:extLst>
                    <a:ext uri="{9D8B030D-6E8A-4147-A177-3AD203B41FA5}">
                      <a16:colId xmlns:a16="http://schemas.microsoft.com/office/drawing/2014/main" val="637581251"/>
                    </a:ext>
                  </a:extLst>
                </a:gridCol>
                <a:gridCol w="1368207">
                  <a:extLst>
                    <a:ext uri="{9D8B030D-6E8A-4147-A177-3AD203B41FA5}">
                      <a16:colId xmlns:a16="http://schemas.microsoft.com/office/drawing/2014/main" val="2024462022"/>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 Model</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 Model</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(Total effects)</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2.217*</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0.079*</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0.019*</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609145" y="691586"/>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from Linear and Spatial Lag (Y)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609145" y="3923818"/>
            <a:ext cx="5127583" cy="2308324"/>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While we have accounted for spatial configuration using the spatial model, as well as accounted for spatial autocorrelation, we were able to determine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Global</a:t>
            </a:r>
            <a:r>
              <a:rPr lang="en-GB" sz="1600" dirty="0">
                <a:latin typeface="Helvetica Neue" panose="02000503000000020004" pitchFamily="2" charset="0"/>
                <a:ea typeface="Helvetica Neue" panose="02000503000000020004" pitchFamily="2" charset="0"/>
                <a:cs typeface="Helvetica Neue" panose="02000503000000020004" pitchFamily="2" charset="0"/>
              </a:rPr>
              <a:t> relationships between dependent and independent variables.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What about if we want to investigate further patterns but a much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local-level</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LM, and any of the spatial Lag and error models cannot solve this problem</a:t>
            </a:r>
          </a:p>
        </p:txBody>
      </p:sp>
    </p:spTree>
    <p:extLst>
      <p:ext uri="{BB962C8B-B14F-4D97-AF65-F5344CB8AC3E}">
        <p14:creationId xmlns:p14="http://schemas.microsoft.com/office/powerpoint/2010/main" val="406570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8" name="Slide Number Placeholder 3">
            <a:extLst>
              <a:ext uri="{FF2B5EF4-FFF2-40B4-BE49-F238E27FC236}">
                <a16:creationId xmlns:a16="http://schemas.microsoft.com/office/drawing/2014/main" id="{076F329D-96B8-3631-4788-F342BCBD0EF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2158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Geographically Weighted Regression</a:t>
            </a:r>
          </a:p>
        </p:txBody>
      </p:sp>
      <p:sp>
        <p:nvSpPr>
          <p:cNvPr id="3" name="Slide Number Placeholder 3">
            <a:extLst>
              <a:ext uri="{FF2B5EF4-FFF2-40B4-BE49-F238E27FC236}">
                <a16:creationId xmlns:a16="http://schemas.microsoft.com/office/drawing/2014/main" id="{1F74F248-A5F4-4458-5119-5B28F2BD6A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598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Geographically Weighted Regression (GWR) model:</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b="0" i="0" dirty="0">
                <a:effectLst/>
                <a:latin typeface="Helvetica Neue" panose="02000503000000020004" pitchFamily="2" charset="0"/>
              </a:rPr>
              <a:t>GWR is a statistical model which can indicate where non-stationarity may take place across space; it can be used to identify how </a:t>
            </a:r>
            <a:r>
              <a:rPr lang="en-GB" sz="2400" b="1" i="0" dirty="0">
                <a:effectLst/>
                <a:latin typeface="Helvetica Neue" panose="02000503000000020004" pitchFamily="2" charset="0"/>
              </a:rPr>
              <a:t>locally</a:t>
            </a:r>
            <a:r>
              <a:rPr lang="en-GB" sz="2400" b="0" i="0" dirty="0">
                <a:effectLst/>
                <a:latin typeface="Helvetica Neue" panose="02000503000000020004" pitchFamily="2" charset="0"/>
              </a:rPr>
              <a:t> weighted regression coefficients may vary across the study area (unlike its counterpart i.e., the </a:t>
            </a:r>
            <a:r>
              <a:rPr lang="en-GB" sz="2400" b="1" i="0" dirty="0">
                <a:effectLst/>
                <a:latin typeface="Helvetica Neue" panose="02000503000000020004" pitchFamily="2" charset="0"/>
              </a:rPr>
              <a:t>Spatial Lagged and/or Error Models</a:t>
            </a:r>
            <a:r>
              <a:rPr lang="en-GB" sz="2400" b="0" i="0" dirty="0">
                <a:effectLst/>
                <a:latin typeface="Helvetica Neue" panose="02000503000000020004" pitchFamily="2" charset="0"/>
              </a:rPr>
              <a:t> which provides </a:t>
            </a:r>
            <a:r>
              <a:rPr lang="en-GB" sz="2400" b="1" i="0" dirty="0">
                <a:effectLst/>
                <a:latin typeface="Helvetica Neue" panose="02000503000000020004" pitchFamily="2" charset="0"/>
              </a:rPr>
              <a:t>global coefficients</a:t>
            </a:r>
            <a:r>
              <a:rPr lang="en-GB" sz="2400" b="0" i="0" dirty="0">
                <a:effectLst/>
                <a:latin typeface="Helvetica Neue" panose="02000503000000020004" pitchFamily="2" charset="0"/>
              </a:rPr>
              <a:t>)</a:t>
            </a:r>
          </a:p>
          <a:p>
            <a:pPr marL="0" indent="0">
              <a:lnSpc>
                <a:spcPct val="100000"/>
              </a:lnSpc>
              <a:buNone/>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dirty="0">
                <a:latin typeface="Helvetica Neue" panose="02000503000000020004" pitchFamily="2" charset="0"/>
                <a:ea typeface="Helvetica Neue" panose="02000503000000020004" pitchFamily="2" charset="0"/>
                <a:cs typeface="Helvetica Neue" panose="02000503000000020004" pitchFamily="2" charset="0"/>
              </a:rPr>
              <a:t>We use GWRs to:</a:t>
            </a:r>
          </a:p>
          <a:p>
            <a:pPr marL="0" indent="0">
              <a:lnSpc>
                <a:spcPct val="100000"/>
              </a:lnSpc>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Determine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relationship</a:t>
            </a:r>
            <a:r>
              <a:rPr lang="en-US" sz="2400" dirty="0">
                <a:latin typeface="Helvetica Neue" panose="02000503000000020004" pitchFamily="2" charset="0"/>
                <a:ea typeface="Helvetica Neue" panose="02000503000000020004" pitchFamily="2" charset="0"/>
                <a:cs typeface="Helvetica Neue" panose="02000503000000020004" pitchFamily="2" charset="0"/>
              </a:rPr>
              <a:t> or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2400" dirty="0">
                <a:latin typeface="Helvetica Neue" panose="02000503000000020004" pitchFamily="2" charset="0"/>
                <a:ea typeface="Helvetica Neue" panose="02000503000000020004" pitchFamily="2" charset="0"/>
                <a:cs typeface="Helvetica Neue" panose="02000503000000020004" pitchFamily="2" charset="0"/>
              </a:rPr>
              <a:t> between a specified </a:t>
            </a:r>
            <a:r>
              <a:rPr lang="en-US"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dependent variable</a:t>
            </a:r>
            <a:r>
              <a:rPr lang="en-US" sz="2400" dirty="0">
                <a:latin typeface="Helvetica Neue" panose="02000503000000020004" pitchFamily="2" charset="0"/>
                <a:ea typeface="Helvetica Neue" panose="02000503000000020004" pitchFamily="2" charset="0"/>
                <a:cs typeface="Helvetica Neue" panose="02000503000000020004" pitchFamily="2" charset="0"/>
              </a:rPr>
              <a:t>) with one or more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predictors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lnSpc>
                <a:spcPct val="100000"/>
              </a:lnSpc>
              <a:buFont typeface="+mj-lt"/>
              <a:buAutoNum type="arabicParen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Find out whether those area-specific relationship or associations are statistically significant across geographic space. </a:t>
            </a:r>
          </a:p>
        </p:txBody>
      </p:sp>
      <p:sp>
        <p:nvSpPr>
          <p:cNvPr id="5" name="Slide Number Placeholder 3">
            <a:extLst>
              <a:ext uri="{FF2B5EF4-FFF2-40B4-BE49-F238E27FC236}">
                <a16:creationId xmlns:a16="http://schemas.microsoft.com/office/drawing/2014/main" id="{3F1CB39B-F5CE-2ED2-EE67-E4A88B32B8D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5642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27087</TotalTime>
  <Words>3090</Words>
  <Application>Microsoft Macintosh PowerPoint</Application>
  <PresentationFormat>Widescreen</PresentationFormat>
  <Paragraphs>441</Paragraphs>
  <Slides>30</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Calibri</vt:lpstr>
      <vt:lpstr>Calibri Light</vt:lpstr>
      <vt:lpstr>Cambria Math</vt:lpstr>
      <vt:lpstr>Century</vt:lpstr>
      <vt:lpstr>Helvetica</vt:lpstr>
      <vt:lpstr>Helvetica Neue</vt:lpstr>
      <vt:lpstr>Helvetica Neue Condensed Black</vt:lpstr>
      <vt:lpstr>Helvetica Neue Light</vt:lpstr>
      <vt:lpstr>HELVETICA NEUE THIN</vt:lpstr>
      <vt:lpstr>Symbol</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Geographically Weighted Regression</vt:lpstr>
      <vt:lpstr>PowerPoint Presentation</vt:lpstr>
      <vt:lpstr>PowerPoint Presentation</vt:lpstr>
      <vt:lpstr>Multivariable Linear Regression Model</vt:lpstr>
      <vt:lpstr>Geographical Weighted Regression Model</vt:lpstr>
      <vt:lpstr>PowerPoint Presentation</vt:lpstr>
      <vt:lpstr>PowerPoint Presentation</vt:lpstr>
      <vt:lpstr>PowerPoint Presentation</vt:lpstr>
      <vt:lpstr>PowerPoint Presentation</vt:lpstr>
      <vt:lpstr>The Beginning:  Introduction to Spatial Analysis and Data Science</vt:lpstr>
      <vt:lpstr>Modelling process using GWR</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330</cp:revision>
  <dcterms:created xsi:type="dcterms:W3CDTF">2020-11-19T14:47:11Z</dcterms:created>
  <dcterms:modified xsi:type="dcterms:W3CDTF">2023-12-11T15:54:42Z</dcterms:modified>
</cp:coreProperties>
</file>